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nton"/>
      <p:regular r:id="rId22"/>
    </p:embeddedFont>
    <p:embeddedFont>
      <p:font typeface="Proxima Nova"/>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
      <p:font typeface="Proxima Nova Semibold"/>
      <p:regular r:id="rId35"/>
      <p:bold r:id="rId36"/>
      <p:boldItalic r:id="rId37"/>
    </p:embeddedFont>
    <p:embeddedFont>
      <p:font typeface="Helvetica Neue"/>
      <p:regular r:id="rId38"/>
      <p:bold r:id="rId39"/>
      <p:italic r:id="rId40"/>
      <p:boldItalic r:id="rId41"/>
    </p:embeddedFont>
    <p:embeddedFont>
      <p:font typeface="Helvetica Neue Light"/>
      <p:regular r:id="rId42"/>
      <p:bold r:id="rId43"/>
      <p:italic r:id="rId44"/>
      <p:boldItalic r:id="rId45"/>
    </p:embeddedFont>
    <p:embeddedFont>
      <p:font typeface="DM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0" roundtripDataSignature="AMtx7mj7AnsaUiFMfJd0sEnyVcWZW3MR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HelveticaNeueLight-regular.fntdata"/><Relationship Id="rId41" Type="http://schemas.openxmlformats.org/officeDocument/2006/relationships/font" Target="fonts/HelveticaNeue-boldItalic.fntdata"/><Relationship Id="rId44" Type="http://schemas.openxmlformats.org/officeDocument/2006/relationships/font" Target="fonts/HelveticaNeueLight-italic.fntdata"/><Relationship Id="rId43" Type="http://schemas.openxmlformats.org/officeDocument/2006/relationships/font" Target="fonts/HelveticaNeueLight-bold.fntdata"/><Relationship Id="rId46" Type="http://schemas.openxmlformats.org/officeDocument/2006/relationships/font" Target="fonts/DMSans-regular.fntdata"/><Relationship Id="rId45"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33" Type="http://schemas.openxmlformats.org/officeDocument/2006/relationships/font" Target="fonts/Lato-italic.fntdata"/><Relationship Id="rId32" Type="http://schemas.openxmlformats.org/officeDocument/2006/relationships/font" Target="fonts/Lato-bold.fntdata"/><Relationship Id="rId35" Type="http://schemas.openxmlformats.org/officeDocument/2006/relationships/font" Target="fonts/ProximaNovaSemibold-regular.fntdata"/><Relationship Id="rId34" Type="http://schemas.openxmlformats.org/officeDocument/2006/relationships/font" Target="fonts/Lato-boldItalic.fntdata"/><Relationship Id="rId37" Type="http://schemas.openxmlformats.org/officeDocument/2006/relationships/font" Target="fonts/ProximaNovaSemibold-boldItalic.fntdata"/><Relationship Id="rId36" Type="http://schemas.openxmlformats.org/officeDocument/2006/relationships/font" Target="fonts/ProximaNovaSemibold-bold.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5.xml"/><Relationship Id="rId22" Type="http://schemas.openxmlformats.org/officeDocument/2006/relationships/font" Target="fonts/Anton-regular.fntdata"/><Relationship Id="rId21" Type="http://schemas.openxmlformats.org/officeDocument/2006/relationships/slide" Target="slides/slide16.xml"/><Relationship Id="rId24" Type="http://schemas.openxmlformats.org/officeDocument/2006/relationships/font" Target="fonts/ProximaNova-bold.fntdata"/><Relationship Id="rId23" Type="http://schemas.openxmlformats.org/officeDocument/2006/relationships/font" Target="fonts/ProximaNova-regular.fntdata"/><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15d23d3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115d23d3a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09" name="Google Shape;309;g2115d23d3a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115d23d3a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2115d23d3a6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32" name="Google Shape;432;g2115d23d3a6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633698bb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633698bb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633698b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633698b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633698b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633698b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633698bb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4633698bb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4633698bb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633698bb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633698bb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633698bb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115d23d3a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2115d23d3a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15" name="Google Shape;315;g2115d23d3a6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115d23d3a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115d23d3a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0" name="Google Shape;350;g2115d23d3a6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6e9c845ed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16e9c845ed_3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59" name="Google Shape;359;g216e9c845ed_3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6e9c845ed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16e9c845ed_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69" name="Google Shape;369;g216e9c845ed_3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15d23d3a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115d23d3a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79" name="Google Shape;379;g2115d23d3a6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15d23d3a6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115d23d3a6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389" name="Google Shape;389;g2115d23d3a6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15d23d3a6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115d23d3a6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04" name="Google Shape;404;g2115d23d3a6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15d23d3a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115d23d3a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417" name="Google Shape;417;g2115d23d3a6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1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 name="Google Shape;58;p1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 name="Shape 69"/>
        <p:cNvGrpSpPr/>
        <p:nvPr/>
      </p:nvGrpSpPr>
      <p:grpSpPr>
        <a:xfrm>
          <a:off x="0" y="0"/>
          <a:ext cx="0" cy="0"/>
          <a:chOff x="0" y="0"/>
          <a:chExt cx="0" cy="0"/>
        </a:xfrm>
      </p:grpSpPr>
      <p:sp>
        <p:nvSpPr>
          <p:cNvPr id="70" name="Google Shape;70;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71" name="Google Shape;7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 name="Shape 72"/>
        <p:cNvGrpSpPr/>
        <p:nvPr/>
      </p:nvGrpSpPr>
      <p:grpSpPr>
        <a:xfrm>
          <a:off x="0" y="0"/>
          <a:ext cx="0" cy="0"/>
          <a:chOff x="0" y="0"/>
          <a:chExt cx="0" cy="0"/>
        </a:xfrm>
      </p:grpSpPr>
      <p:sp>
        <p:nvSpPr>
          <p:cNvPr id="73" name="Google Shape;73;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principal inicio">
  <p:cSld name="Carátula principal inicio">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2">
            <a:alphaModFix/>
          </a:blip>
          <a:srcRect b="0" l="0" r="0" t="0"/>
          <a:stretch/>
        </p:blipFill>
        <p:spPr>
          <a:xfrm>
            <a:off x="-1" y="0"/>
            <a:ext cx="9169487" cy="5153100"/>
          </a:xfrm>
          <a:prstGeom prst="rect">
            <a:avLst/>
          </a:prstGeom>
          <a:noFill/>
          <a:ln>
            <a:noFill/>
          </a:ln>
        </p:spPr>
      </p:pic>
      <p:sp>
        <p:nvSpPr>
          <p:cNvPr id="80" name="Google Shape;80;p20"/>
          <p:cNvSpPr/>
          <p:nvPr/>
        </p:nvSpPr>
        <p:spPr>
          <a:xfrm>
            <a:off x="-5204" y="0"/>
            <a:ext cx="5275800" cy="5153100"/>
          </a:xfrm>
          <a:prstGeom prst="rect">
            <a:avLst/>
          </a:prstGeom>
          <a:solidFill>
            <a:srgbClr val="000000">
              <a:alpha val="6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roxima Nova"/>
              <a:buNone/>
            </a:pPr>
            <a:r>
              <a:t/>
            </a:r>
            <a:endParaRPr b="0" i="0" sz="1800" u="none" cap="none" strike="noStrike">
              <a:solidFill>
                <a:srgbClr val="000000"/>
              </a:solidFill>
              <a:latin typeface="Proxima Nova"/>
              <a:ea typeface="Proxima Nova"/>
              <a:cs typeface="Proxima Nova"/>
              <a:sym typeface="Proxima Nova"/>
            </a:endParaRPr>
          </a:p>
        </p:txBody>
      </p:sp>
      <p:pic>
        <p:nvPicPr>
          <p:cNvPr id="81" name="Google Shape;81;p20"/>
          <p:cNvPicPr preferRelativeResize="0"/>
          <p:nvPr/>
        </p:nvPicPr>
        <p:blipFill rotWithShape="1">
          <a:blip r:embed="rId3">
            <a:alphaModFix/>
          </a:blip>
          <a:srcRect b="34806" l="0" r="-917" t="0"/>
          <a:stretch/>
        </p:blipFill>
        <p:spPr>
          <a:xfrm>
            <a:off x="644400" y="2762245"/>
            <a:ext cx="4144374" cy="447125"/>
          </a:xfrm>
          <a:prstGeom prst="rect">
            <a:avLst/>
          </a:prstGeom>
          <a:noFill/>
          <a:ln>
            <a:noFill/>
          </a:ln>
        </p:spPr>
      </p:pic>
      <p:sp>
        <p:nvSpPr>
          <p:cNvPr id="82" name="Google Shape;82;p20"/>
          <p:cNvSpPr/>
          <p:nvPr/>
        </p:nvSpPr>
        <p:spPr>
          <a:xfrm>
            <a:off x="445986" y="1150868"/>
            <a:ext cx="57900" cy="2034900"/>
          </a:xfrm>
          <a:prstGeom prst="rect">
            <a:avLst/>
          </a:prstGeom>
          <a:solidFill>
            <a:srgbClr val="FFE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Proxima Nova"/>
              <a:buNone/>
            </a:pPr>
            <a:r>
              <a:t/>
            </a:r>
            <a:endParaRPr b="0" i="0" sz="1800" u="none" cap="none" strike="noStrike">
              <a:solidFill>
                <a:srgbClr val="000000"/>
              </a:solidFill>
              <a:latin typeface="Proxima Nova"/>
              <a:ea typeface="Proxima Nova"/>
              <a:cs typeface="Proxima Nova"/>
              <a:sym typeface="Proxima Nova"/>
            </a:endParaRPr>
          </a:p>
        </p:txBody>
      </p:sp>
      <p:sp>
        <p:nvSpPr>
          <p:cNvPr id="83" name="Google Shape;83;p20"/>
          <p:cNvSpPr/>
          <p:nvPr/>
        </p:nvSpPr>
        <p:spPr>
          <a:xfrm>
            <a:off x="1028700" y="2926700"/>
            <a:ext cx="108600" cy="25800"/>
          </a:xfrm>
          <a:prstGeom prst="rect">
            <a:avLst/>
          </a:prstGeom>
          <a:solidFill>
            <a:schemeClr val="dk1"/>
          </a:solidFill>
          <a:ln>
            <a:noFill/>
          </a:ln>
        </p:spPr>
        <p:txBody>
          <a:bodyPr anchorCtr="0" anchor="t" bIns="19050" lIns="19050" spcFirstLastPara="1" rIns="19050" wrap="square" tIns="18225">
            <a:noAutofit/>
          </a:bodyPr>
          <a:lstStyle/>
          <a:p>
            <a:pPr indent="0" lvl="0" marL="0" marR="0" rtl="0" algn="ctr">
              <a:lnSpc>
                <a:spcPct val="100000"/>
              </a:lnSpc>
              <a:spcBef>
                <a:spcPts val="0"/>
              </a:spcBef>
              <a:spcAft>
                <a:spcPts val="0"/>
              </a:spcAft>
              <a:buClr>
                <a:srgbClr val="000000"/>
              </a:buClr>
              <a:buSzPts val="2588"/>
              <a:buFont typeface="Proxima Nova"/>
              <a:buNone/>
            </a:pPr>
            <a:r>
              <a:t/>
            </a:r>
            <a:endParaRPr b="1" i="0" sz="2588" u="none" cap="none" strike="noStrike">
              <a:solidFill>
                <a:srgbClr val="FEE30A"/>
              </a:solidFill>
              <a:latin typeface="Proxima Nova Semibold"/>
              <a:ea typeface="Proxima Nova Semibold"/>
              <a:cs typeface="Proxima Nova Semibold"/>
              <a:sym typeface="Proxima Nova Semibold"/>
            </a:endParaRPr>
          </a:p>
        </p:txBody>
      </p:sp>
      <p:sp>
        <p:nvSpPr>
          <p:cNvPr id="84" name="Google Shape;84;p20"/>
          <p:cNvSpPr txBox="1"/>
          <p:nvPr>
            <p:ph idx="1" type="body"/>
          </p:nvPr>
        </p:nvSpPr>
        <p:spPr>
          <a:xfrm>
            <a:off x="640997" y="1164283"/>
            <a:ext cx="4629600" cy="135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lt2"/>
              </a:buClr>
              <a:buSzPts val="4400"/>
              <a:buFont typeface="Arial"/>
              <a:buNone/>
              <a:defRPr b="1" i="0" sz="4400" u="none" cap="none" strike="noStrike">
                <a:solidFill>
                  <a:schemeClr val="lt1"/>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85" name="Google Shape;85;p20"/>
          <p:cNvSpPr txBox="1"/>
          <p:nvPr>
            <p:ph idx="2" type="body"/>
          </p:nvPr>
        </p:nvSpPr>
        <p:spPr>
          <a:xfrm>
            <a:off x="640997" y="3483523"/>
            <a:ext cx="4629600" cy="369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480"/>
              </a:spcBef>
              <a:spcAft>
                <a:spcPts val="0"/>
              </a:spcAft>
              <a:buClr>
                <a:schemeClr val="lt2"/>
              </a:buClr>
              <a:buSzPts val="2400"/>
              <a:buFont typeface="Arial"/>
              <a:buNone/>
              <a:defRPr b="0" i="0" sz="2400" u="none" cap="none" strike="noStrike">
                <a:solidFill>
                  <a:schemeClr val="lt1"/>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86" name="Google Shape;86;p20"/>
          <p:cNvSpPr txBox="1"/>
          <p:nvPr>
            <p:ph idx="3" type="body"/>
          </p:nvPr>
        </p:nvSpPr>
        <p:spPr>
          <a:xfrm>
            <a:off x="640997" y="4500400"/>
            <a:ext cx="1976700" cy="2463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320"/>
              </a:spcBef>
              <a:spcAft>
                <a:spcPts val="0"/>
              </a:spcAft>
              <a:buClr>
                <a:schemeClr val="lt2"/>
              </a:buClr>
              <a:buSzPts val="1600"/>
              <a:buFont typeface="Arial"/>
              <a:buNone/>
              <a:defRPr b="0" i="0" sz="1600" u="none" cap="none" strike="noStrike">
                <a:solidFill>
                  <a:schemeClr val="lt1"/>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pic>
        <p:nvPicPr>
          <p:cNvPr id="87" name="Google Shape;87;p20"/>
          <p:cNvPicPr preferRelativeResize="0"/>
          <p:nvPr/>
        </p:nvPicPr>
        <p:blipFill rotWithShape="1">
          <a:blip r:embed="rId4">
            <a:alphaModFix/>
          </a:blip>
          <a:srcRect b="23152" l="9817" r="9446" t="17874"/>
          <a:stretch/>
        </p:blipFill>
        <p:spPr>
          <a:xfrm>
            <a:off x="8204077" y="4406112"/>
            <a:ext cx="733174" cy="535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1">
  <p:cSld name="TITLE_1">
    <p:spTree>
      <p:nvGrpSpPr>
        <p:cNvPr id="88" name="Shape 88"/>
        <p:cNvGrpSpPr/>
        <p:nvPr/>
      </p:nvGrpSpPr>
      <p:grpSpPr>
        <a:xfrm>
          <a:off x="0" y="0"/>
          <a:ext cx="0" cy="0"/>
          <a:chOff x="0" y="0"/>
          <a:chExt cx="0" cy="0"/>
        </a:xfrm>
      </p:grpSpPr>
      <p:sp>
        <p:nvSpPr>
          <p:cNvPr id="89" name="Google Shape;89;p21"/>
          <p:cNvSpPr/>
          <p:nvPr/>
        </p:nvSpPr>
        <p:spPr>
          <a:xfrm>
            <a:off x="28400" y="94650"/>
            <a:ext cx="975000" cy="71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91" name="Google Shape;91;p21"/>
          <p:cNvPicPr preferRelativeResize="0"/>
          <p:nvPr/>
        </p:nvPicPr>
        <p:blipFill rotWithShape="1">
          <a:blip r:embed="rId2">
            <a:alphaModFix/>
          </a:blip>
          <a:srcRect b="0" l="-6986" r="0" t="-8589"/>
          <a:stretch/>
        </p:blipFill>
        <p:spPr>
          <a:xfrm>
            <a:off x="122115" y="142017"/>
            <a:ext cx="626711" cy="333183"/>
          </a:xfrm>
          <a:prstGeom prst="rect">
            <a:avLst/>
          </a:prstGeom>
          <a:noFill/>
          <a:ln>
            <a:noFill/>
          </a:ln>
        </p:spPr>
      </p:pic>
      <p:pic>
        <p:nvPicPr>
          <p:cNvPr id="92" name="Google Shape;92;p21"/>
          <p:cNvPicPr preferRelativeResize="0"/>
          <p:nvPr/>
        </p:nvPicPr>
        <p:blipFill rotWithShape="1">
          <a:blip r:embed="rId2">
            <a:alphaModFix/>
          </a:blip>
          <a:srcRect b="0" l="-6986" r="0" t="-8589"/>
          <a:stretch/>
        </p:blipFill>
        <p:spPr>
          <a:xfrm>
            <a:off x="122115" y="478088"/>
            <a:ext cx="626711" cy="333183"/>
          </a:xfrm>
          <a:prstGeom prst="rect">
            <a:avLst/>
          </a:prstGeom>
          <a:noFill/>
          <a:ln>
            <a:noFill/>
          </a:ln>
        </p:spPr>
      </p:pic>
      <p:pic>
        <p:nvPicPr>
          <p:cNvPr id="93" name="Google Shape;93;p21"/>
          <p:cNvPicPr preferRelativeResize="0"/>
          <p:nvPr/>
        </p:nvPicPr>
        <p:blipFill rotWithShape="1">
          <a:blip r:embed="rId2">
            <a:alphaModFix/>
          </a:blip>
          <a:srcRect b="0" l="-6986" r="0" t="-8589"/>
          <a:stretch/>
        </p:blipFill>
        <p:spPr>
          <a:xfrm>
            <a:off x="122115" y="814160"/>
            <a:ext cx="626711" cy="333183"/>
          </a:xfrm>
          <a:prstGeom prst="rect">
            <a:avLst/>
          </a:prstGeom>
          <a:noFill/>
          <a:ln>
            <a:noFill/>
          </a:ln>
        </p:spPr>
      </p:pic>
      <p:pic>
        <p:nvPicPr>
          <p:cNvPr id="94" name="Google Shape;94;p21"/>
          <p:cNvPicPr preferRelativeResize="0"/>
          <p:nvPr/>
        </p:nvPicPr>
        <p:blipFill rotWithShape="1">
          <a:blip r:embed="rId2">
            <a:alphaModFix/>
          </a:blip>
          <a:srcRect b="0" l="-6986" r="0" t="-8589"/>
          <a:stretch/>
        </p:blipFill>
        <p:spPr>
          <a:xfrm>
            <a:off x="122115" y="1150232"/>
            <a:ext cx="626711" cy="333183"/>
          </a:xfrm>
          <a:prstGeom prst="rect">
            <a:avLst/>
          </a:prstGeom>
          <a:noFill/>
          <a:ln>
            <a:noFill/>
          </a:ln>
        </p:spPr>
      </p:pic>
      <p:pic>
        <p:nvPicPr>
          <p:cNvPr id="95" name="Google Shape;95;p21"/>
          <p:cNvPicPr preferRelativeResize="0"/>
          <p:nvPr/>
        </p:nvPicPr>
        <p:blipFill rotWithShape="1">
          <a:blip r:embed="rId2">
            <a:alphaModFix/>
          </a:blip>
          <a:srcRect b="0" l="-6986" r="0" t="-8589"/>
          <a:stretch/>
        </p:blipFill>
        <p:spPr>
          <a:xfrm>
            <a:off x="122115" y="1486303"/>
            <a:ext cx="626711" cy="333183"/>
          </a:xfrm>
          <a:prstGeom prst="rect">
            <a:avLst/>
          </a:prstGeom>
          <a:noFill/>
          <a:ln>
            <a:noFill/>
          </a:ln>
        </p:spPr>
      </p:pic>
      <p:pic>
        <p:nvPicPr>
          <p:cNvPr id="96" name="Google Shape;96;p21"/>
          <p:cNvPicPr preferRelativeResize="0"/>
          <p:nvPr/>
        </p:nvPicPr>
        <p:blipFill rotWithShape="1">
          <a:blip r:embed="rId2">
            <a:alphaModFix/>
          </a:blip>
          <a:srcRect b="0" l="-6986" r="0" t="-8589"/>
          <a:stretch/>
        </p:blipFill>
        <p:spPr>
          <a:xfrm>
            <a:off x="122115" y="1822375"/>
            <a:ext cx="626711" cy="333183"/>
          </a:xfrm>
          <a:prstGeom prst="rect">
            <a:avLst/>
          </a:prstGeom>
          <a:noFill/>
          <a:ln>
            <a:noFill/>
          </a:ln>
        </p:spPr>
      </p:pic>
      <p:pic>
        <p:nvPicPr>
          <p:cNvPr id="97" name="Google Shape;97;p21"/>
          <p:cNvPicPr preferRelativeResize="0"/>
          <p:nvPr/>
        </p:nvPicPr>
        <p:blipFill rotWithShape="1">
          <a:blip r:embed="rId2">
            <a:alphaModFix/>
          </a:blip>
          <a:srcRect b="0" l="-6986" r="0" t="-8589"/>
          <a:stretch/>
        </p:blipFill>
        <p:spPr>
          <a:xfrm>
            <a:off x="122115" y="2158446"/>
            <a:ext cx="626711" cy="333183"/>
          </a:xfrm>
          <a:prstGeom prst="rect">
            <a:avLst/>
          </a:prstGeom>
          <a:noFill/>
          <a:ln>
            <a:noFill/>
          </a:ln>
        </p:spPr>
      </p:pic>
      <p:pic>
        <p:nvPicPr>
          <p:cNvPr id="98" name="Google Shape;98;p21"/>
          <p:cNvPicPr preferRelativeResize="0"/>
          <p:nvPr/>
        </p:nvPicPr>
        <p:blipFill rotWithShape="1">
          <a:blip r:embed="rId2">
            <a:alphaModFix/>
          </a:blip>
          <a:srcRect b="0" l="-6986" r="0" t="-8589"/>
          <a:stretch/>
        </p:blipFill>
        <p:spPr>
          <a:xfrm>
            <a:off x="122115" y="2494518"/>
            <a:ext cx="626711" cy="333183"/>
          </a:xfrm>
          <a:prstGeom prst="rect">
            <a:avLst/>
          </a:prstGeom>
          <a:noFill/>
          <a:ln>
            <a:noFill/>
          </a:ln>
        </p:spPr>
      </p:pic>
      <p:pic>
        <p:nvPicPr>
          <p:cNvPr id="99" name="Google Shape;99;p21"/>
          <p:cNvPicPr preferRelativeResize="0"/>
          <p:nvPr/>
        </p:nvPicPr>
        <p:blipFill rotWithShape="1">
          <a:blip r:embed="rId2">
            <a:alphaModFix/>
          </a:blip>
          <a:srcRect b="0" l="-6986" r="0" t="-8589"/>
          <a:stretch/>
        </p:blipFill>
        <p:spPr>
          <a:xfrm>
            <a:off x="122115" y="2830590"/>
            <a:ext cx="626711" cy="333183"/>
          </a:xfrm>
          <a:prstGeom prst="rect">
            <a:avLst/>
          </a:prstGeom>
          <a:noFill/>
          <a:ln>
            <a:noFill/>
          </a:ln>
        </p:spPr>
      </p:pic>
      <p:pic>
        <p:nvPicPr>
          <p:cNvPr id="100" name="Google Shape;100;p21"/>
          <p:cNvPicPr preferRelativeResize="0"/>
          <p:nvPr/>
        </p:nvPicPr>
        <p:blipFill rotWithShape="1">
          <a:blip r:embed="rId2">
            <a:alphaModFix/>
          </a:blip>
          <a:srcRect b="0" l="-6986" r="0" t="-8589"/>
          <a:stretch/>
        </p:blipFill>
        <p:spPr>
          <a:xfrm>
            <a:off x="122115" y="3166661"/>
            <a:ext cx="626711" cy="333183"/>
          </a:xfrm>
          <a:prstGeom prst="rect">
            <a:avLst/>
          </a:prstGeom>
          <a:noFill/>
          <a:ln>
            <a:noFill/>
          </a:ln>
        </p:spPr>
      </p:pic>
      <p:pic>
        <p:nvPicPr>
          <p:cNvPr id="101" name="Google Shape;101;p21"/>
          <p:cNvPicPr preferRelativeResize="0"/>
          <p:nvPr/>
        </p:nvPicPr>
        <p:blipFill rotWithShape="1">
          <a:blip r:embed="rId2">
            <a:alphaModFix/>
          </a:blip>
          <a:srcRect b="0" l="-6986" r="0" t="-8589"/>
          <a:stretch/>
        </p:blipFill>
        <p:spPr>
          <a:xfrm>
            <a:off x="122115" y="3502733"/>
            <a:ext cx="626711" cy="333183"/>
          </a:xfrm>
          <a:prstGeom prst="rect">
            <a:avLst/>
          </a:prstGeom>
          <a:noFill/>
          <a:ln>
            <a:noFill/>
          </a:ln>
        </p:spPr>
      </p:pic>
      <p:pic>
        <p:nvPicPr>
          <p:cNvPr id="102" name="Google Shape;102;p21"/>
          <p:cNvPicPr preferRelativeResize="0"/>
          <p:nvPr/>
        </p:nvPicPr>
        <p:blipFill rotWithShape="1">
          <a:blip r:embed="rId2">
            <a:alphaModFix/>
          </a:blip>
          <a:srcRect b="0" l="-6986" r="0" t="-8589"/>
          <a:stretch/>
        </p:blipFill>
        <p:spPr>
          <a:xfrm>
            <a:off x="122115" y="3838804"/>
            <a:ext cx="626711" cy="333183"/>
          </a:xfrm>
          <a:prstGeom prst="rect">
            <a:avLst/>
          </a:prstGeom>
          <a:noFill/>
          <a:ln>
            <a:noFill/>
          </a:ln>
        </p:spPr>
      </p:pic>
      <p:pic>
        <p:nvPicPr>
          <p:cNvPr id="103" name="Google Shape;103;p21"/>
          <p:cNvPicPr preferRelativeResize="0"/>
          <p:nvPr/>
        </p:nvPicPr>
        <p:blipFill rotWithShape="1">
          <a:blip r:embed="rId2">
            <a:alphaModFix/>
          </a:blip>
          <a:srcRect b="0" l="-6986" r="0" t="-8589"/>
          <a:stretch/>
        </p:blipFill>
        <p:spPr>
          <a:xfrm>
            <a:off x="122115" y="4174876"/>
            <a:ext cx="626711" cy="333183"/>
          </a:xfrm>
          <a:prstGeom prst="rect">
            <a:avLst/>
          </a:prstGeom>
          <a:noFill/>
          <a:ln>
            <a:noFill/>
          </a:ln>
        </p:spPr>
      </p:pic>
      <p:pic>
        <p:nvPicPr>
          <p:cNvPr id="104" name="Google Shape;104;p21"/>
          <p:cNvPicPr preferRelativeResize="0"/>
          <p:nvPr/>
        </p:nvPicPr>
        <p:blipFill rotWithShape="1">
          <a:blip r:embed="rId2">
            <a:alphaModFix/>
          </a:blip>
          <a:srcRect b="0" l="-6986" r="0" t="-8589"/>
          <a:stretch/>
        </p:blipFill>
        <p:spPr>
          <a:xfrm>
            <a:off x="122115" y="4510948"/>
            <a:ext cx="626711" cy="333183"/>
          </a:xfrm>
          <a:prstGeom prst="rect">
            <a:avLst/>
          </a:prstGeom>
          <a:noFill/>
          <a:ln>
            <a:noFill/>
          </a:ln>
        </p:spPr>
      </p:pic>
      <p:pic>
        <p:nvPicPr>
          <p:cNvPr id="105" name="Google Shape;105;p21"/>
          <p:cNvPicPr preferRelativeResize="0"/>
          <p:nvPr/>
        </p:nvPicPr>
        <p:blipFill rotWithShape="1">
          <a:blip r:embed="rId2">
            <a:alphaModFix/>
          </a:blip>
          <a:srcRect b="69425" l="-6986" r="0" t="-8593"/>
          <a:stretch/>
        </p:blipFill>
        <p:spPr>
          <a:xfrm>
            <a:off x="122116" y="4847009"/>
            <a:ext cx="626700" cy="120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Alternativa 3">
  <p:cSld name="Sección Alternativa 3">
    <p:spTree>
      <p:nvGrpSpPr>
        <p:cNvPr id="106" name="Shape 106"/>
        <p:cNvGrpSpPr/>
        <p:nvPr/>
      </p:nvGrpSpPr>
      <p:grpSpPr>
        <a:xfrm>
          <a:off x="0" y="0"/>
          <a:ext cx="0" cy="0"/>
          <a:chOff x="0" y="0"/>
          <a:chExt cx="0" cy="0"/>
        </a:xfrm>
      </p:grpSpPr>
      <p:sp>
        <p:nvSpPr>
          <p:cNvPr id="107" name="Google Shape;107;p22"/>
          <p:cNvSpPr/>
          <p:nvPr/>
        </p:nvSpPr>
        <p:spPr>
          <a:xfrm>
            <a:off x="1" y="0"/>
            <a:ext cx="9153600" cy="5143500"/>
          </a:xfrm>
          <a:prstGeom prst="rect">
            <a:avLst/>
          </a:prstGeom>
          <a:solidFill>
            <a:srgbClr val="DDDDDD"/>
          </a:solidFill>
          <a:ln>
            <a:noFill/>
          </a:ln>
        </p:spPr>
        <p:txBody>
          <a:bodyPr anchorCtr="0" anchor="t" bIns="19050" lIns="19050" spcFirstLastPara="1" rIns="19050" wrap="square" tIns="18225">
            <a:noAutofit/>
          </a:bodyPr>
          <a:lstStyle/>
          <a:p>
            <a:pPr indent="0" lvl="0" marL="0" marR="0" rtl="0" algn="ctr">
              <a:lnSpc>
                <a:spcPct val="100000"/>
              </a:lnSpc>
              <a:spcBef>
                <a:spcPts val="0"/>
              </a:spcBef>
              <a:spcAft>
                <a:spcPts val="0"/>
              </a:spcAft>
              <a:buClr>
                <a:srgbClr val="000000"/>
              </a:buClr>
              <a:buSzPts val="2588"/>
              <a:buFont typeface="Proxima Nova"/>
              <a:buNone/>
            </a:pPr>
            <a:r>
              <a:t/>
            </a:r>
            <a:endParaRPr b="1" i="0" sz="2588" u="none" cap="none" strike="noStrike">
              <a:solidFill>
                <a:srgbClr val="FEE30A"/>
              </a:solidFill>
              <a:latin typeface="Proxima Nova Semibold"/>
              <a:ea typeface="Proxima Nova Semibold"/>
              <a:cs typeface="Proxima Nova Semibold"/>
              <a:sym typeface="Proxima Nova Semibold"/>
            </a:endParaRPr>
          </a:p>
        </p:txBody>
      </p:sp>
      <p:sp>
        <p:nvSpPr>
          <p:cNvPr id="108" name="Google Shape;108;p22"/>
          <p:cNvSpPr/>
          <p:nvPr/>
        </p:nvSpPr>
        <p:spPr>
          <a:xfrm>
            <a:off x="-3572" y="2298502"/>
            <a:ext cx="9177900" cy="546600"/>
          </a:xfrm>
          <a:prstGeom prst="rect">
            <a:avLst/>
          </a:prstGeom>
          <a:no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1013"/>
              <a:buFont typeface="Proxima Nova"/>
              <a:buNone/>
            </a:pPr>
            <a:r>
              <a:t/>
            </a:r>
            <a:endParaRPr b="0" i="0" sz="1013" u="none" cap="none" strike="noStrike">
              <a:solidFill>
                <a:srgbClr val="000000"/>
              </a:solidFill>
              <a:latin typeface="Proxima Nova"/>
              <a:ea typeface="Proxima Nova"/>
              <a:cs typeface="Proxima Nova"/>
              <a:sym typeface="Proxima Nova"/>
            </a:endParaRPr>
          </a:p>
        </p:txBody>
      </p:sp>
      <p:sp>
        <p:nvSpPr>
          <p:cNvPr id="109" name="Google Shape;109;p22"/>
          <p:cNvSpPr/>
          <p:nvPr/>
        </p:nvSpPr>
        <p:spPr>
          <a:xfrm>
            <a:off x="3311405" y="2236470"/>
            <a:ext cx="2521192" cy="666750"/>
          </a:xfrm>
          <a:custGeom>
            <a:rect b="b" l="l" r="r" t="t"/>
            <a:pathLst>
              <a:path extrusionOk="0" h="533" w="3427">
                <a:moveTo>
                  <a:pt x="3427" y="0"/>
                </a:moveTo>
                <a:lnTo>
                  <a:pt x="3427" y="0"/>
                </a:lnTo>
                <a:lnTo>
                  <a:pt x="0" y="0"/>
                </a:lnTo>
                <a:lnTo>
                  <a:pt x="0" y="533"/>
                </a:lnTo>
                <a:lnTo>
                  <a:pt x="3427" y="533"/>
                </a:lnTo>
                <a:lnTo>
                  <a:pt x="3427" y="0"/>
                </a:lnTo>
                <a:close/>
              </a:path>
            </a:pathLst>
          </a:custGeom>
          <a:solidFill>
            <a:schemeClr val="lt2"/>
          </a:solidFill>
          <a:ln>
            <a:noFill/>
          </a:ln>
        </p:spPr>
        <p:txBody>
          <a:bodyPr anchorCtr="0" anchor="t" bIns="25700" lIns="51425" spcFirstLastPara="1" rIns="51425" wrap="square" tIns="25700">
            <a:noAutofit/>
          </a:bodyPr>
          <a:lstStyle/>
          <a:p>
            <a:pPr indent="0" lvl="0" marL="0" marR="0" rtl="0" algn="ctr">
              <a:lnSpc>
                <a:spcPct val="100000"/>
              </a:lnSpc>
              <a:spcBef>
                <a:spcPts val="0"/>
              </a:spcBef>
              <a:spcAft>
                <a:spcPts val="0"/>
              </a:spcAft>
              <a:buClr>
                <a:srgbClr val="000000"/>
              </a:buClr>
              <a:buSzPts val="2400"/>
              <a:buFont typeface="Proxima Nova"/>
              <a:buNone/>
            </a:pPr>
            <a:r>
              <a:t/>
            </a:r>
            <a:endParaRPr b="0" i="0" sz="2400" u="none" cap="none" strike="noStrike">
              <a:solidFill>
                <a:srgbClr val="000000"/>
              </a:solidFill>
              <a:latin typeface="Proxima Nova"/>
              <a:ea typeface="Proxima Nova"/>
              <a:cs typeface="Proxima Nova"/>
              <a:sym typeface="Proxima Nova"/>
            </a:endParaRPr>
          </a:p>
        </p:txBody>
      </p:sp>
      <p:sp>
        <p:nvSpPr>
          <p:cNvPr id="110" name="Google Shape;110;p22"/>
          <p:cNvSpPr txBox="1"/>
          <p:nvPr>
            <p:ph idx="1" type="body"/>
          </p:nvPr>
        </p:nvSpPr>
        <p:spPr>
          <a:xfrm>
            <a:off x="3392826" y="2392173"/>
            <a:ext cx="2358300" cy="369300"/>
          </a:xfrm>
          <a:prstGeom prst="rect">
            <a:avLst/>
          </a:prstGeom>
          <a:noFill/>
          <a:ln>
            <a:noFill/>
          </a:ln>
        </p:spPr>
        <p:txBody>
          <a:bodyPr anchorCtr="0" anchor="ctr" bIns="0" lIns="0" spcFirstLastPara="1" rIns="0" wrap="square" tIns="0">
            <a:noAutofit/>
          </a:bodyPr>
          <a:lstStyle>
            <a:lvl1pPr indent="-228600" lvl="0" marL="457200" marR="0" algn="ctr">
              <a:lnSpc>
                <a:spcPct val="100000"/>
              </a:lnSpc>
              <a:spcBef>
                <a:spcPts val="480"/>
              </a:spcBef>
              <a:spcAft>
                <a:spcPts val="0"/>
              </a:spcAft>
              <a:buClr>
                <a:schemeClr val="lt2"/>
              </a:buClr>
              <a:buSzPts val="2400"/>
              <a:buFont typeface="Arial"/>
              <a:buNone/>
              <a:defRPr b="0" i="0" sz="2400" u="none" cap="none" strike="noStrike">
                <a:solidFill>
                  <a:srgbClr val="333333"/>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pic>
        <p:nvPicPr>
          <p:cNvPr id="111" name="Google Shape;111;p22"/>
          <p:cNvPicPr preferRelativeResize="0"/>
          <p:nvPr/>
        </p:nvPicPr>
        <p:blipFill rotWithShape="1">
          <a:blip r:embed="rId2">
            <a:alphaModFix/>
          </a:blip>
          <a:srcRect b="-2739" l="-1051" r="24854" t="-3847"/>
          <a:stretch/>
        </p:blipFill>
        <p:spPr>
          <a:xfrm>
            <a:off x="39592" y="2206236"/>
            <a:ext cx="2956271" cy="731029"/>
          </a:xfrm>
          <a:prstGeom prst="rect">
            <a:avLst/>
          </a:prstGeom>
          <a:noFill/>
          <a:ln>
            <a:noFill/>
          </a:ln>
        </p:spPr>
      </p:pic>
      <p:pic>
        <p:nvPicPr>
          <p:cNvPr id="112" name="Google Shape;112;p22"/>
          <p:cNvPicPr preferRelativeResize="0"/>
          <p:nvPr/>
        </p:nvPicPr>
        <p:blipFill rotWithShape="1">
          <a:blip r:embed="rId2">
            <a:alphaModFix/>
          </a:blip>
          <a:srcRect b="-2739" l="2737" r="20117" t="-3847"/>
          <a:stretch/>
        </p:blipFill>
        <p:spPr>
          <a:xfrm>
            <a:off x="6093618" y="2206236"/>
            <a:ext cx="2992902" cy="731029"/>
          </a:xfrm>
          <a:prstGeom prst="rect">
            <a:avLst/>
          </a:prstGeom>
          <a:noFill/>
          <a:ln>
            <a:noFill/>
          </a:ln>
        </p:spPr>
      </p:pic>
      <p:pic>
        <p:nvPicPr>
          <p:cNvPr id="113" name="Google Shape;113;p22"/>
          <p:cNvPicPr preferRelativeResize="0"/>
          <p:nvPr/>
        </p:nvPicPr>
        <p:blipFill rotWithShape="1">
          <a:blip r:embed="rId3">
            <a:alphaModFix/>
          </a:blip>
          <a:srcRect b="23152" l="9817" r="9446" t="17874"/>
          <a:stretch/>
        </p:blipFill>
        <p:spPr>
          <a:xfrm>
            <a:off x="8204077" y="4406112"/>
            <a:ext cx="733174" cy="535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1">
  <p:cSld name="33_Custom Layout_1">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
  <p:cSld name="Basica Subtítulo - 1 Texto_1">
    <p:spTree>
      <p:nvGrpSpPr>
        <p:cNvPr id="114" name="Shape 114"/>
        <p:cNvGrpSpPr/>
        <p:nvPr/>
      </p:nvGrpSpPr>
      <p:grpSpPr>
        <a:xfrm>
          <a:off x="0" y="0"/>
          <a:ext cx="0" cy="0"/>
          <a:chOff x="0" y="0"/>
          <a:chExt cx="0" cy="0"/>
        </a:xfrm>
      </p:grpSpPr>
      <p:sp>
        <p:nvSpPr>
          <p:cNvPr id="115" name="Google Shape;115;p23"/>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3"/>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17" name="Google Shape;117;p23"/>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15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18" name="Google Shape;118;p23"/>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lt2"/>
                </a:solidFill>
                <a:latin typeface="Proxima Nova"/>
                <a:ea typeface="Proxima Nova"/>
                <a:cs typeface="Proxima Nova"/>
                <a:sym typeface="Proxima Nova"/>
              </a:defRPr>
            </a:lvl1pPr>
            <a:lvl2pPr indent="-514350" lvl="1" marL="9144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19" name="Shape 119"/>
        <p:cNvGrpSpPr/>
        <p:nvPr/>
      </p:nvGrpSpPr>
      <p:grpSpPr>
        <a:xfrm>
          <a:off x="0" y="0"/>
          <a:ext cx="0" cy="0"/>
          <a:chOff x="0" y="0"/>
          <a:chExt cx="0" cy="0"/>
        </a:xfrm>
      </p:grpSpPr>
      <p:sp>
        <p:nvSpPr>
          <p:cNvPr id="120" name="Google Shape;120;p2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1" name="Google Shape;121;p2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2" name="Google Shape;12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p:cSld name="Basica Subtítulo - 1 Texto_2">
    <p:spTree>
      <p:nvGrpSpPr>
        <p:cNvPr id="123" name="Shape 123"/>
        <p:cNvGrpSpPr/>
        <p:nvPr/>
      </p:nvGrpSpPr>
      <p:grpSpPr>
        <a:xfrm>
          <a:off x="0" y="0"/>
          <a:ext cx="0" cy="0"/>
          <a:chOff x="0" y="0"/>
          <a:chExt cx="0" cy="0"/>
        </a:xfrm>
      </p:grpSpPr>
      <p:sp>
        <p:nvSpPr>
          <p:cNvPr id="124" name="Google Shape;124;p25"/>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26" name="Google Shape;126;p25"/>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360"/>
              </a:spcBef>
              <a:spcAft>
                <a:spcPts val="0"/>
              </a:spcAft>
              <a:buClr>
                <a:schemeClr val="lt2"/>
              </a:buClr>
              <a:buSzPts val="1800"/>
              <a:buFont typeface="Arial"/>
              <a:buNone/>
              <a:defRPr b="1" i="0" sz="1800" u="none" cap="none" strike="noStrike">
                <a:solidFill>
                  <a:schemeClr val="lt2"/>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27" name="Google Shape;127;p25"/>
          <p:cNvSpPr txBox="1"/>
          <p:nvPr>
            <p:ph idx="2" type="body"/>
          </p:nvPr>
        </p:nvSpPr>
        <p:spPr>
          <a:xfrm>
            <a:off x="323621" y="4813109"/>
            <a:ext cx="8510100" cy="221100"/>
          </a:xfrm>
          <a:prstGeom prst="rect">
            <a:avLst/>
          </a:prstGeom>
          <a:noFill/>
          <a:ln>
            <a:noFill/>
          </a:ln>
        </p:spPr>
        <p:txBody>
          <a:bodyPr anchorCtr="0" anchor="ctr" bIns="0" lIns="14400" spcFirstLastPara="1" rIns="14400" wrap="square" tIns="0">
            <a:noAutofit/>
          </a:bodyPr>
          <a:lstStyle>
            <a:lvl1pPr indent="-228600" lvl="0" marL="457200" marR="0" algn="l">
              <a:lnSpc>
                <a:spcPct val="100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28" name="Google Shape;128;p25"/>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00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
  <p:cSld name="TITLE_1_1">
    <p:spTree>
      <p:nvGrpSpPr>
        <p:cNvPr id="129" name="Shape 129"/>
        <p:cNvGrpSpPr/>
        <p:nvPr/>
      </p:nvGrpSpPr>
      <p:grpSpPr>
        <a:xfrm>
          <a:off x="0" y="0"/>
          <a:ext cx="0" cy="0"/>
          <a:chOff x="0" y="0"/>
          <a:chExt cx="0" cy="0"/>
        </a:xfrm>
      </p:grpSpPr>
      <p:pic>
        <p:nvPicPr>
          <p:cNvPr id="130" name="Google Shape;130;p26"/>
          <p:cNvPicPr preferRelativeResize="0"/>
          <p:nvPr/>
        </p:nvPicPr>
        <p:blipFill rotWithShape="1">
          <a:blip r:embed="rId2">
            <a:alphaModFix/>
          </a:blip>
          <a:srcRect b="0" l="0" r="0" t="0"/>
          <a:stretch/>
        </p:blipFill>
        <p:spPr>
          <a:xfrm>
            <a:off x="8376925" y="4870124"/>
            <a:ext cx="633725" cy="162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2">
  <p:cSld name="Basica Subtítulo - 1 Texto_3">
    <p:spTree>
      <p:nvGrpSpPr>
        <p:cNvPr id="131" name="Shape 131"/>
        <p:cNvGrpSpPr/>
        <p:nvPr/>
      </p:nvGrpSpPr>
      <p:grpSpPr>
        <a:xfrm>
          <a:off x="0" y="0"/>
          <a:ext cx="0" cy="0"/>
          <a:chOff x="0" y="0"/>
          <a:chExt cx="0" cy="0"/>
        </a:xfrm>
      </p:grpSpPr>
      <p:sp>
        <p:nvSpPr>
          <p:cNvPr id="132" name="Google Shape;132;p27"/>
          <p:cNvSpPr/>
          <p:nvPr/>
        </p:nvSpPr>
        <p:spPr>
          <a:xfrm>
            <a:off x="893" y="893"/>
            <a:ext cx="900" cy="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7"/>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34" name="Google Shape;134;p27"/>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accent2"/>
                </a:solidFill>
                <a:latin typeface="Proxima Nova"/>
                <a:ea typeface="Proxima Nova"/>
                <a:cs typeface="Proxima Nova"/>
                <a:sym typeface="Proxima Nova"/>
              </a:defRPr>
            </a:lvl1pPr>
            <a:lvl2pPr indent="-514350" lvl="1" marL="9144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35" name="Google Shape;135;p27"/>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15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36" name="Google Shape;136;p27"/>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15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37" name="Shape 137"/>
        <p:cNvGrpSpPr/>
        <p:nvPr/>
      </p:nvGrpSpPr>
      <p:grpSpPr>
        <a:xfrm>
          <a:off x="0" y="0"/>
          <a:ext cx="0" cy="0"/>
          <a:chOff x="0" y="0"/>
          <a:chExt cx="0" cy="0"/>
        </a:xfrm>
      </p:grpSpPr>
      <p:sp>
        <p:nvSpPr>
          <p:cNvPr id="138" name="Google Shape;138;p28"/>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2800"/>
              <a:buNone/>
              <a:defRPr sz="1400"/>
            </a:lvl2pPr>
            <a:lvl3pPr lvl="2" algn="l">
              <a:lnSpc>
                <a:spcPct val="100000"/>
              </a:lnSpc>
              <a:spcBef>
                <a:spcPts val="0"/>
              </a:spcBef>
              <a:spcAft>
                <a:spcPts val="0"/>
              </a:spcAft>
              <a:buSzPts val="2800"/>
              <a:buNone/>
              <a:defRPr sz="1400"/>
            </a:lvl3pPr>
            <a:lvl4pPr lvl="3" algn="l">
              <a:lnSpc>
                <a:spcPct val="100000"/>
              </a:lnSpc>
              <a:spcBef>
                <a:spcPts val="0"/>
              </a:spcBef>
              <a:spcAft>
                <a:spcPts val="0"/>
              </a:spcAft>
              <a:buSzPts val="2800"/>
              <a:buNone/>
              <a:defRPr sz="1400"/>
            </a:lvl4pPr>
            <a:lvl5pPr lvl="4" algn="l">
              <a:lnSpc>
                <a:spcPct val="100000"/>
              </a:lnSpc>
              <a:spcBef>
                <a:spcPts val="0"/>
              </a:spcBef>
              <a:spcAft>
                <a:spcPts val="0"/>
              </a:spcAft>
              <a:buSzPts val="2800"/>
              <a:buNone/>
              <a:defRPr sz="1400"/>
            </a:lvl5pPr>
            <a:lvl6pPr lvl="5" algn="l">
              <a:lnSpc>
                <a:spcPct val="100000"/>
              </a:lnSpc>
              <a:spcBef>
                <a:spcPts val="0"/>
              </a:spcBef>
              <a:spcAft>
                <a:spcPts val="0"/>
              </a:spcAft>
              <a:buSzPts val="2800"/>
              <a:buNone/>
              <a:defRPr sz="1400"/>
            </a:lvl6pPr>
            <a:lvl7pPr lvl="6" algn="l">
              <a:lnSpc>
                <a:spcPct val="100000"/>
              </a:lnSpc>
              <a:spcBef>
                <a:spcPts val="0"/>
              </a:spcBef>
              <a:spcAft>
                <a:spcPts val="0"/>
              </a:spcAft>
              <a:buSzPts val="2800"/>
              <a:buNone/>
              <a:defRPr sz="1400"/>
            </a:lvl7pPr>
            <a:lvl8pPr lvl="7" algn="l">
              <a:lnSpc>
                <a:spcPct val="100000"/>
              </a:lnSpc>
              <a:spcBef>
                <a:spcPts val="0"/>
              </a:spcBef>
              <a:spcAft>
                <a:spcPts val="0"/>
              </a:spcAft>
              <a:buSzPts val="2800"/>
              <a:buNone/>
              <a:defRPr sz="1400"/>
            </a:lvl8pPr>
            <a:lvl9pPr lvl="8" algn="l">
              <a:lnSpc>
                <a:spcPct val="100000"/>
              </a:lnSpc>
              <a:spcBef>
                <a:spcPts val="0"/>
              </a:spcBef>
              <a:spcAft>
                <a:spcPts val="0"/>
              </a:spcAft>
              <a:buSzPts val="2800"/>
              <a:buNone/>
              <a:defRPr sz="1400"/>
            </a:lvl9pPr>
          </a:lstStyle>
          <a:p/>
        </p:txBody>
      </p:sp>
      <p:sp>
        <p:nvSpPr>
          <p:cNvPr id="139" name="Google Shape;139;p28"/>
          <p:cNvSpPr/>
          <p:nvPr>
            <p:ph idx="2" type="pic"/>
          </p:nvPr>
        </p:nvSpPr>
        <p:spPr>
          <a:xfrm>
            <a:off x="3887391" y="740569"/>
            <a:ext cx="4629000" cy="3655200"/>
          </a:xfrm>
          <a:prstGeom prst="rect">
            <a:avLst/>
          </a:prstGeom>
          <a:noFill/>
          <a:ln>
            <a:noFill/>
          </a:ln>
        </p:spPr>
      </p:sp>
      <p:sp>
        <p:nvSpPr>
          <p:cNvPr id="140" name="Google Shape;140;p28"/>
          <p:cNvSpPr txBox="1"/>
          <p:nvPr>
            <p:ph idx="1"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16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algn="l">
              <a:lnSpc>
                <a:spcPct val="90000"/>
              </a:lnSpc>
              <a:spcBef>
                <a:spcPts val="16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algn="l">
              <a:lnSpc>
                <a:spcPct val="90000"/>
              </a:lnSpc>
              <a:spcBef>
                <a:spcPts val="1600"/>
              </a:spcBef>
              <a:spcAft>
                <a:spcPts val="160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41" name="Google Shape;141;p28"/>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42" name="Google Shape;142;p28"/>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143" name="Google Shape;143;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Пользовательский макет">
  <p:cSld name="43_Пользовательский макет">
    <p:spTree>
      <p:nvGrpSpPr>
        <p:cNvPr id="144" name="Shape 144"/>
        <p:cNvGrpSpPr/>
        <p:nvPr/>
      </p:nvGrpSpPr>
      <p:grpSpPr>
        <a:xfrm>
          <a:off x="0" y="0"/>
          <a:ext cx="0" cy="0"/>
          <a:chOff x="0" y="0"/>
          <a:chExt cx="0" cy="0"/>
        </a:xfrm>
      </p:grpSpPr>
      <p:sp>
        <p:nvSpPr>
          <p:cNvPr id="145" name="Google Shape;145;p29"/>
          <p:cNvSpPr/>
          <p:nvPr>
            <p:ph idx="2" type="pic"/>
          </p:nvPr>
        </p:nvSpPr>
        <p:spPr>
          <a:xfrm>
            <a:off x="0" y="1663802"/>
            <a:ext cx="1828800" cy="1632000"/>
          </a:xfrm>
          <a:prstGeom prst="rect">
            <a:avLst/>
          </a:prstGeom>
          <a:solidFill>
            <a:srgbClr val="353535">
              <a:alpha val="10588"/>
            </a:srgbClr>
          </a:solidFill>
          <a:ln>
            <a:noFill/>
          </a:ln>
        </p:spPr>
      </p:sp>
      <p:sp>
        <p:nvSpPr>
          <p:cNvPr id="146" name="Google Shape;146;p29"/>
          <p:cNvSpPr/>
          <p:nvPr>
            <p:ph idx="3" type="pic"/>
          </p:nvPr>
        </p:nvSpPr>
        <p:spPr>
          <a:xfrm>
            <a:off x="1828801" y="1663802"/>
            <a:ext cx="1828800" cy="1632000"/>
          </a:xfrm>
          <a:prstGeom prst="rect">
            <a:avLst/>
          </a:prstGeom>
          <a:solidFill>
            <a:srgbClr val="353535">
              <a:alpha val="10588"/>
            </a:srgbClr>
          </a:solidFill>
          <a:ln>
            <a:noFill/>
          </a:ln>
        </p:spPr>
      </p:sp>
      <p:sp>
        <p:nvSpPr>
          <p:cNvPr id="147" name="Google Shape;147;p29"/>
          <p:cNvSpPr/>
          <p:nvPr>
            <p:ph idx="4" type="pic"/>
          </p:nvPr>
        </p:nvSpPr>
        <p:spPr>
          <a:xfrm>
            <a:off x="3657598" y="1663802"/>
            <a:ext cx="1828800" cy="1632000"/>
          </a:xfrm>
          <a:prstGeom prst="rect">
            <a:avLst/>
          </a:prstGeom>
          <a:solidFill>
            <a:srgbClr val="353535">
              <a:alpha val="10588"/>
            </a:srgbClr>
          </a:solidFill>
          <a:ln>
            <a:noFill/>
          </a:ln>
        </p:spPr>
      </p:sp>
      <p:sp>
        <p:nvSpPr>
          <p:cNvPr id="148" name="Google Shape;148;p29"/>
          <p:cNvSpPr/>
          <p:nvPr>
            <p:ph idx="5" type="pic"/>
          </p:nvPr>
        </p:nvSpPr>
        <p:spPr>
          <a:xfrm>
            <a:off x="7315197" y="1663802"/>
            <a:ext cx="1828800" cy="1632000"/>
          </a:xfrm>
          <a:prstGeom prst="rect">
            <a:avLst/>
          </a:prstGeom>
          <a:solidFill>
            <a:srgbClr val="353535">
              <a:alpha val="10588"/>
            </a:srgbClr>
          </a:solidFill>
          <a:ln>
            <a:noFill/>
          </a:ln>
        </p:spPr>
      </p:sp>
      <p:sp>
        <p:nvSpPr>
          <p:cNvPr id="149" name="Google Shape;149;p29"/>
          <p:cNvSpPr/>
          <p:nvPr>
            <p:ph idx="6" type="pic"/>
          </p:nvPr>
        </p:nvSpPr>
        <p:spPr>
          <a:xfrm>
            <a:off x="5486395" y="1663802"/>
            <a:ext cx="1828800" cy="1632000"/>
          </a:xfrm>
          <a:prstGeom prst="rect">
            <a:avLst/>
          </a:prstGeom>
          <a:solidFill>
            <a:srgbClr val="353535">
              <a:alpha val="10588"/>
            </a:srgbClr>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Пользовательский макет 1">
  <p:cSld name="43_Пользовательский макет_1">
    <p:spTree>
      <p:nvGrpSpPr>
        <p:cNvPr id="150" name="Shape 15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3">
  <p:cSld name="1_Basica Subtítulo - 1 Texto">
    <p:spTree>
      <p:nvGrpSpPr>
        <p:cNvPr id="151" name="Shape 151"/>
        <p:cNvGrpSpPr/>
        <p:nvPr/>
      </p:nvGrpSpPr>
      <p:grpSpPr>
        <a:xfrm>
          <a:off x="0" y="0"/>
          <a:ext cx="0" cy="0"/>
          <a:chOff x="0" y="0"/>
          <a:chExt cx="0" cy="0"/>
        </a:xfrm>
      </p:grpSpPr>
      <p:sp>
        <p:nvSpPr>
          <p:cNvPr id="152" name="Google Shape;152;p31"/>
          <p:cNvSpPr/>
          <p:nvPr/>
        </p:nvSpPr>
        <p:spPr>
          <a:xfrm>
            <a:off x="893" y="893"/>
            <a:ext cx="900" cy="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1"/>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54" name="Google Shape;154;p31"/>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accent2"/>
                </a:solidFill>
                <a:latin typeface="Proxima Nova"/>
                <a:ea typeface="Proxima Nova"/>
                <a:cs typeface="Proxima Nova"/>
                <a:sym typeface="Proxima Nova"/>
              </a:defRPr>
            </a:lvl1pPr>
            <a:lvl2pPr indent="-514350" lvl="1" marL="9144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55" name="Google Shape;155;p31"/>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15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15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15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15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15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56" name="Google Shape;156;p31"/>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15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 1">
  <p:cSld name="Basica Subtítulo - 1 Texto_1_1">
    <p:spTree>
      <p:nvGrpSpPr>
        <p:cNvPr id="157" name="Shape 157"/>
        <p:cNvGrpSpPr/>
        <p:nvPr/>
      </p:nvGrpSpPr>
      <p:grpSpPr>
        <a:xfrm>
          <a:off x="0" y="0"/>
          <a:ext cx="0" cy="0"/>
          <a:chOff x="0" y="0"/>
          <a:chExt cx="0" cy="0"/>
        </a:xfrm>
      </p:grpSpPr>
      <p:sp>
        <p:nvSpPr>
          <p:cNvPr id="158" name="Google Shape;158;p32"/>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2"/>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60" name="Google Shape;160;p32"/>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15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61" name="Google Shape;161;p32"/>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lt2"/>
                </a:solidFill>
                <a:latin typeface="Proxima Nova"/>
                <a:ea typeface="Proxima Nova"/>
                <a:cs typeface="Proxima Nova"/>
                <a:sym typeface="Proxima Nova"/>
              </a:defRPr>
            </a:lvl1pPr>
            <a:lvl2pPr indent="-514350" lvl="1" marL="9144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2" name="Shape 12"/>
        <p:cNvGrpSpPr/>
        <p:nvPr/>
      </p:nvGrpSpPr>
      <p:grpSpPr>
        <a:xfrm>
          <a:off x="0" y="0"/>
          <a:ext cx="0" cy="0"/>
          <a:chOff x="0" y="0"/>
          <a:chExt cx="0" cy="0"/>
        </a:xfrm>
      </p:grpSpPr>
      <p:sp>
        <p:nvSpPr>
          <p:cNvPr id="13" name="Google Shape;13;g2115d23d3a6_0_232"/>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4" name="Google Shape;14;g2115d23d3a6_0_232"/>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5" name="Google Shape;15;g2115d23d3a6_0_23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Calibri"/>
              <a:buNone/>
              <a:defRPr b="0" i="0" sz="14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g2115d23d3a6_0_232"/>
          <p:cNvSpPr txBox="1"/>
          <p:nvPr>
            <p:ph idx="1" type="body"/>
          </p:nvPr>
        </p:nvSpPr>
        <p:spPr>
          <a:xfrm>
            <a:off x="285750" y="357074"/>
            <a:ext cx="6616500" cy="381000"/>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7" name="Google Shape;17;g2115d23d3a6_0_232"/>
          <p:cNvSpPr txBox="1"/>
          <p:nvPr>
            <p:ph idx="2" type="body"/>
          </p:nvPr>
        </p:nvSpPr>
        <p:spPr>
          <a:xfrm>
            <a:off x="285750" y="737903"/>
            <a:ext cx="5058900" cy="318600"/>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
  <p:cSld name="TITLE_1_2">
    <p:spTree>
      <p:nvGrpSpPr>
        <p:cNvPr id="162" name="Shape 162"/>
        <p:cNvGrpSpPr/>
        <p:nvPr/>
      </p:nvGrpSpPr>
      <p:grpSpPr>
        <a:xfrm>
          <a:off x="0" y="0"/>
          <a:ext cx="0" cy="0"/>
          <a:chOff x="0" y="0"/>
          <a:chExt cx="0" cy="0"/>
        </a:xfrm>
      </p:grpSpPr>
      <p:sp>
        <p:nvSpPr>
          <p:cNvPr id="163" name="Google Shape;163;p33"/>
          <p:cNvSpPr/>
          <p:nvPr/>
        </p:nvSpPr>
        <p:spPr>
          <a:xfrm>
            <a:off x="8376925" y="4870124"/>
            <a:ext cx="633725" cy="1621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genda 1">
  <p:cSld name="CAPTION_ONLY_1">
    <p:spTree>
      <p:nvGrpSpPr>
        <p:cNvPr id="164" name="Shape 164"/>
        <p:cNvGrpSpPr/>
        <p:nvPr/>
      </p:nvGrpSpPr>
      <p:grpSpPr>
        <a:xfrm>
          <a:off x="0" y="0"/>
          <a:ext cx="0" cy="0"/>
          <a:chOff x="0" y="0"/>
          <a:chExt cx="0" cy="0"/>
        </a:xfrm>
      </p:grpSpPr>
      <p:sp>
        <p:nvSpPr>
          <p:cNvPr id="165" name="Google Shape;165;p34"/>
          <p:cNvSpPr/>
          <p:nvPr/>
        </p:nvSpPr>
        <p:spPr>
          <a:xfrm>
            <a:off x="-9475" y="-9525"/>
            <a:ext cx="5857800" cy="5153100"/>
          </a:xfrm>
          <a:prstGeom prst="rect">
            <a:avLst/>
          </a:prstGeom>
          <a:solidFill>
            <a:srgbClr val="FFE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4"/>
          <p:cNvSpPr/>
          <p:nvPr/>
        </p:nvSpPr>
        <p:spPr>
          <a:xfrm>
            <a:off x="314325" y="313875"/>
            <a:ext cx="8441400" cy="4496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4"/>
          <p:cNvSpPr/>
          <p:nvPr/>
        </p:nvSpPr>
        <p:spPr>
          <a:xfrm>
            <a:off x="8376925" y="4870124"/>
            <a:ext cx="633725" cy="162175"/>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4">
  <p:cSld name="Basica Subtítulo - 1 Texto_4">
    <p:spTree>
      <p:nvGrpSpPr>
        <p:cNvPr id="168" name="Shape 168"/>
        <p:cNvGrpSpPr/>
        <p:nvPr/>
      </p:nvGrpSpPr>
      <p:grpSpPr>
        <a:xfrm>
          <a:off x="0" y="0"/>
          <a:ext cx="0" cy="0"/>
          <a:chOff x="0" y="0"/>
          <a:chExt cx="0" cy="0"/>
        </a:xfrm>
      </p:grpSpPr>
      <p:sp>
        <p:nvSpPr>
          <p:cNvPr id="169" name="Google Shape;169;p35"/>
          <p:cNvSpPr/>
          <p:nvPr/>
        </p:nvSpPr>
        <p:spPr>
          <a:xfrm>
            <a:off x="893" y="893"/>
            <a:ext cx="900" cy="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5"/>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1" name="Google Shape;171;p35"/>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360"/>
              </a:spcBef>
              <a:spcAft>
                <a:spcPts val="0"/>
              </a:spcAft>
              <a:buClr>
                <a:schemeClr val="lt2"/>
              </a:buClr>
              <a:buSzPts val="1800"/>
              <a:buFont typeface="Arial"/>
              <a:buNone/>
              <a:defRPr b="1" i="0" sz="1800" u="none" cap="none" strike="noStrike">
                <a:solidFill>
                  <a:schemeClr val="accent2"/>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72" name="Google Shape;172;p35"/>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00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73" name="Google Shape;173;p35"/>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00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5">
  <p:cSld name="Basica Subtítulo - 1 Texto_5">
    <p:spTree>
      <p:nvGrpSpPr>
        <p:cNvPr id="174" name="Shape 174"/>
        <p:cNvGrpSpPr/>
        <p:nvPr/>
      </p:nvGrpSpPr>
      <p:grpSpPr>
        <a:xfrm>
          <a:off x="0" y="0"/>
          <a:ext cx="0" cy="0"/>
          <a:chOff x="0" y="0"/>
          <a:chExt cx="0" cy="0"/>
        </a:xfrm>
      </p:grpSpPr>
      <p:sp>
        <p:nvSpPr>
          <p:cNvPr id="175" name="Google Shape;175;p36"/>
          <p:cNvSpPr/>
          <p:nvPr/>
        </p:nvSpPr>
        <p:spPr>
          <a:xfrm>
            <a:off x="893" y="893"/>
            <a:ext cx="900" cy="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6"/>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7" name="Google Shape;177;p36"/>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360"/>
              </a:spcBef>
              <a:spcAft>
                <a:spcPts val="0"/>
              </a:spcAft>
              <a:buClr>
                <a:schemeClr val="lt2"/>
              </a:buClr>
              <a:buSzPts val="1800"/>
              <a:buFont typeface="Arial"/>
              <a:buNone/>
              <a:defRPr b="1" i="0" sz="1800" u="none" cap="none" strike="noStrike">
                <a:solidFill>
                  <a:schemeClr val="accent2"/>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78" name="Google Shape;178;p36"/>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00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79" name="Google Shape;179;p36"/>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00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6">
  <p:cSld name="Basica Subtítulo - 1 Texto_6">
    <p:spTree>
      <p:nvGrpSpPr>
        <p:cNvPr id="180" name="Shape 180"/>
        <p:cNvGrpSpPr/>
        <p:nvPr/>
      </p:nvGrpSpPr>
      <p:grpSpPr>
        <a:xfrm>
          <a:off x="0" y="0"/>
          <a:ext cx="0" cy="0"/>
          <a:chOff x="0" y="0"/>
          <a:chExt cx="0" cy="0"/>
        </a:xfrm>
      </p:grpSpPr>
      <p:sp>
        <p:nvSpPr>
          <p:cNvPr id="181" name="Google Shape;181;p37"/>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7"/>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183" name="Google Shape;183;p37"/>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15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184" name="Google Shape;184;p37"/>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lt2"/>
                </a:solidFill>
                <a:latin typeface="Proxima Nova"/>
                <a:ea typeface="Proxima Nova"/>
                <a:cs typeface="Proxima Nova"/>
                <a:sym typeface="Proxima Nova"/>
              </a:defRPr>
            </a:lvl1pPr>
            <a:lvl2pPr indent="-514350" lvl="1" marL="9144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15000"/>
              </a:lnSpc>
              <a:spcBef>
                <a:spcPts val="16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7">
  <p:cSld name="Basica Subtítulo - 1 Texto_7">
    <p:spTree>
      <p:nvGrpSpPr>
        <p:cNvPr id="185" name="Shape 185"/>
        <p:cNvGrpSpPr/>
        <p:nvPr/>
      </p:nvGrpSpPr>
      <p:grpSpPr>
        <a:xfrm>
          <a:off x="0" y="0"/>
          <a:ext cx="0" cy="0"/>
          <a:chOff x="0" y="0"/>
          <a:chExt cx="0" cy="0"/>
        </a:xfrm>
      </p:grpSpPr>
      <p:sp>
        <p:nvSpPr>
          <p:cNvPr id="186" name="Google Shape;186;p38"/>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8"/>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8" name="Google Shape;188;p38"/>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189" name="Google Shape;189;p38"/>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8">
  <p:cSld name="Basica Subtítulo - 1 Texto_8">
    <p:spTree>
      <p:nvGrpSpPr>
        <p:cNvPr id="190" name="Shape 190"/>
        <p:cNvGrpSpPr/>
        <p:nvPr/>
      </p:nvGrpSpPr>
      <p:grpSpPr>
        <a:xfrm>
          <a:off x="0" y="0"/>
          <a:ext cx="0" cy="0"/>
          <a:chOff x="0" y="0"/>
          <a:chExt cx="0" cy="0"/>
        </a:xfrm>
      </p:grpSpPr>
      <p:pic>
        <p:nvPicPr>
          <p:cNvPr id="191" name="Google Shape;191;p39"/>
          <p:cNvPicPr preferRelativeResize="0"/>
          <p:nvPr/>
        </p:nvPicPr>
        <p:blipFill rotWithShape="1">
          <a:blip r:embed="rId2">
            <a:alphaModFix/>
          </a:blip>
          <a:srcRect b="0" l="0" r="0" t="0"/>
          <a:stretch/>
        </p:blipFill>
        <p:spPr>
          <a:xfrm>
            <a:off x="893" y="893"/>
            <a:ext cx="893" cy="893"/>
          </a:xfrm>
          <a:prstGeom prst="rect">
            <a:avLst/>
          </a:prstGeom>
          <a:noFill/>
          <a:ln>
            <a:noFill/>
          </a:ln>
        </p:spPr>
      </p:pic>
      <p:sp>
        <p:nvSpPr>
          <p:cNvPr id="192" name="Google Shape;192;p39"/>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3" name="Google Shape;193;p39"/>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194" name="Google Shape;194;p39"/>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195" name="Google Shape;195;p39"/>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2">
  <p:cSld name="TITLE_3">
    <p:spTree>
      <p:nvGrpSpPr>
        <p:cNvPr id="196" name="Shape 19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9">
  <p:cSld name="2_Basica Subtítulo - 1 Texto">
    <p:spTree>
      <p:nvGrpSpPr>
        <p:cNvPr id="197" name="Shape 197"/>
        <p:cNvGrpSpPr/>
        <p:nvPr/>
      </p:nvGrpSpPr>
      <p:grpSpPr>
        <a:xfrm>
          <a:off x="0" y="0"/>
          <a:ext cx="0" cy="0"/>
          <a:chOff x="0" y="0"/>
          <a:chExt cx="0" cy="0"/>
        </a:xfrm>
      </p:grpSpPr>
      <p:sp>
        <p:nvSpPr>
          <p:cNvPr id="198" name="Google Shape;198;p41"/>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1"/>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41"/>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9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9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360"/>
              </a:spcBef>
              <a:spcAft>
                <a:spcPts val="0"/>
              </a:spcAft>
              <a:buClr>
                <a:schemeClr val="dk1"/>
              </a:buClr>
              <a:buSzPts val="1800"/>
              <a:buChar char="•"/>
              <a:defRPr/>
            </a:lvl6pPr>
            <a:lvl7pPr indent="-342900" lvl="6" marL="3200400" algn="l">
              <a:lnSpc>
                <a:spcPct val="115000"/>
              </a:lnSpc>
              <a:spcBef>
                <a:spcPts val="360"/>
              </a:spcBef>
              <a:spcAft>
                <a:spcPts val="0"/>
              </a:spcAft>
              <a:buClr>
                <a:schemeClr val="dk1"/>
              </a:buClr>
              <a:buSzPts val="1800"/>
              <a:buChar char="•"/>
              <a:defRPr/>
            </a:lvl7pPr>
            <a:lvl8pPr indent="-342900" lvl="7" marL="3657600" algn="l">
              <a:lnSpc>
                <a:spcPct val="115000"/>
              </a:lnSpc>
              <a:spcBef>
                <a:spcPts val="360"/>
              </a:spcBef>
              <a:spcAft>
                <a:spcPts val="0"/>
              </a:spcAft>
              <a:buClr>
                <a:schemeClr val="dk1"/>
              </a:buClr>
              <a:buSzPts val="1800"/>
              <a:buChar char="•"/>
              <a:defRPr/>
            </a:lvl8pPr>
            <a:lvl9pPr indent="-342900" lvl="8" marL="4114800" algn="l">
              <a:lnSpc>
                <a:spcPct val="115000"/>
              </a:lnSpc>
              <a:spcBef>
                <a:spcPts val="360"/>
              </a:spcBef>
              <a:spcAft>
                <a:spcPts val="0"/>
              </a:spcAft>
              <a:buClr>
                <a:schemeClr val="dk1"/>
              </a:buClr>
              <a:buSzPts val="1800"/>
              <a:buChar char="•"/>
              <a:defRPr/>
            </a:lvl9pPr>
          </a:lstStyle>
          <a:p/>
        </p:txBody>
      </p:sp>
      <p:sp>
        <p:nvSpPr>
          <p:cNvPr id="201" name="Google Shape;201;p41"/>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9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9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9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360"/>
              </a:spcBef>
              <a:spcAft>
                <a:spcPts val="0"/>
              </a:spcAft>
              <a:buClr>
                <a:schemeClr val="dk1"/>
              </a:buClr>
              <a:buSzPts val="1800"/>
              <a:buChar char="•"/>
              <a:defRPr/>
            </a:lvl6pPr>
            <a:lvl7pPr indent="-342900" lvl="6" marL="3200400" algn="l">
              <a:lnSpc>
                <a:spcPct val="115000"/>
              </a:lnSpc>
              <a:spcBef>
                <a:spcPts val="360"/>
              </a:spcBef>
              <a:spcAft>
                <a:spcPts val="0"/>
              </a:spcAft>
              <a:buClr>
                <a:schemeClr val="dk1"/>
              </a:buClr>
              <a:buSzPts val="1800"/>
              <a:buChar char="•"/>
              <a:defRPr/>
            </a:lvl7pPr>
            <a:lvl8pPr indent="-342900" lvl="7" marL="3657600" algn="l">
              <a:lnSpc>
                <a:spcPct val="115000"/>
              </a:lnSpc>
              <a:spcBef>
                <a:spcPts val="360"/>
              </a:spcBef>
              <a:spcAft>
                <a:spcPts val="0"/>
              </a:spcAft>
              <a:buClr>
                <a:schemeClr val="dk1"/>
              </a:buClr>
              <a:buSzPts val="1800"/>
              <a:buChar char="•"/>
              <a:defRPr/>
            </a:lvl8pPr>
            <a:lvl9pPr indent="-342900" lvl="8" marL="4114800" algn="l">
              <a:lnSpc>
                <a:spcPct val="115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0">
  <p:cSld name="Basica Subtítulo - 1 Texto_9">
    <p:spTree>
      <p:nvGrpSpPr>
        <p:cNvPr id="202" name="Shape 202"/>
        <p:cNvGrpSpPr/>
        <p:nvPr/>
      </p:nvGrpSpPr>
      <p:grpSpPr>
        <a:xfrm>
          <a:off x="0" y="0"/>
          <a:ext cx="0" cy="0"/>
          <a:chOff x="0" y="0"/>
          <a:chExt cx="0" cy="0"/>
        </a:xfrm>
      </p:grpSpPr>
      <p:sp>
        <p:nvSpPr>
          <p:cNvPr id="203" name="Google Shape;203;p42"/>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2"/>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5" name="Google Shape;205;p42"/>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06" name="Google Shape;206;p42"/>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1">
  <p:cSld name="Basica Subtítulo - 1 Texto_10">
    <p:spTree>
      <p:nvGrpSpPr>
        <p:cNvPr id="207" name="Shape 207"/>
        <p:cNvGrpSpPr/>
        <p:nvPr/>
      </p:nvGrpSpPr>
      <p:grpSpPr>
        <a:xfrm>
          <a:off x="0" y="0"/>
          <a:ext cx="0" cy="0"/>
          <a:chOff x="0" y="0"/>
          <a:chExt cx="0" cy="0"/>
        </a:xfrm>
      </p:grpSpPr>
      <p:sp>
        <p:nvSpPr>
          <p:cNvPr id="208" name="Google Shape;208;p43"/>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3"/>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210" name="Google Shape;210;p43"/>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360"/>
              </a:spcBef>
              <a:spcAft>
                <a:spcPts val="0"/>
              </a:spcAft>
              <a:buClr>
                <a:schemeClr val="lt2"/>
              </a:buClr>
              <a:buSzPts val="1800"/>
              <a:buFont typeface="Arial"/>
              <a:buNone/>
              <a:defRPr b="1" i="0" sz="1800" u="none" cap="none" strike="noStrike">
                <a:solidFill>
                  <a:schemeClr val="lt2"/>
                </a:solidFill>
                <a:latin typeface="Proxima Nova"/>
                <a:ea typeface="Proxima Nova"/>
                <a:cs typeface="Proxima Nova"/>
                <a:sym typeface="Proxima Nova"/>
              </a:defRPr>
            </a:lvl1pPr>
            <a:lvl2pPr indent="-342900" lvl="1" marL="914400" marR="0" algn="l">
              <a:lnSpc>
                <a:spcPct val="115000"/>
              </a:lnSpc>
              <a:spcBef>
                <a:spcPts val="1600"/>
              </a:spcBef>
              <a:spcAft>
                <a:spcPts val="0"/>
              </a:spcAft>
              <a:buClr>
                <a:schemeClr val="lt2"/>
              </a:buClr>
              <a:buSzPts val="1800"/>
              <a:buFont typeface="Arial"/>
              <a:buChar char="–"/>
              <a:defRPr b="0" i="0" sz="1800" u="none" cap="none" strike="noStrike">
                <a:solidFill>
                  <a:srgbClr val="333333"/>
                </a:solidFill>
                <a:latin typeface="Proxima Nova"/>
                <a:ea typeface="Proxima Nova"/>
                <a:cs typeface="Proxima Nova"/>
                <a:sym typeface="Proxima Nova"/>
              </a:defRPr>
            </a:lvl2pPr>
            <a:lvl3pPr indent="-342900" lvl="2" marL="1371600" marR="0" algn="l">
              <a:lnSpc>
                <a:spcPct val="115000"/>
              </a:lnSpc>
              <a:spcBef>
                <a:spcPts val="1600"/>
              </a:spcBef>
              <a:spcAft>
                <a:spcPts val="0"/>
              </a:spcAft>
              <a:buClr>
                <a:schemeClr val="lt2"/>
              </a:buClr>
              <a:buSzPts val="1800"/>
              <a:buFont typeface="Arial"/>
              <a:buChar char="•"/>
              <a:defRPr b="0" i="0" sz="1800" u="none" cap="none" strike="noStrike">
                <a:solidFill>
                  <a:srgbClr val="333333"/>
                </a:solidFill>
                <a:latin typeface="Proxima Nova"/>
                <a:ea typeface="Proxima Nova"/>
                <a:cs typeface="Proxima Nova"/>
                <a:sym typeface="Proxima Nova"/>
              </a:defRPr>
            </a:lvl3pPr>
            <a:lvl4pPr indent="-342900" lvl="3" marL="1828800" marR="0" algn="l">
              <a:lnSpc>
                <a:spcPct val="115000"/>
              </a:lnSpc>
              <a:spcBef>
                <a:spcPts val="1600"/>
              </a:spcBef>
              <a:spcAft>
                <a:spcPts val="0"/>
              </a:spcAft>
              <a:buClr>
                <a:schemeClr val="lt2"/>
              </a:buClr>
              <a:buSzPts val="1800"/>
              <a:buFont typeface="Arial"/>
              <a:buChar char="–"/>
              <a:defRPr b="0" i="0" sz="1800" u="none" cap="none" strike="noStrike">
                <a:solidFill>
                  <a:srgbClr val="333333"/>
                </a:solidFill>
                <a:latin typeface="Proxima Nova"/>
                <a:ea typeface="Proxima Nova"/>
                <a:cs typeface="Proxima Nova"/>
                <a:sym typeface="Proxima Nova"/>
              </a:defRPr>
            </a:lvl4pPr>
            <a:lvl5pPr indent="-342900" lvl="4" marL="2286000" marR="0" algn="l">
              <a:lnSpc>
                <a:spcPct val="115000"/>
              </a:lnSpc>
              <a:spcBef>
                <a:spcPts val="1600"/>
              </a:spcBef>
              <a:spcAft>
                <a:spcPts val="0"/>
              </a:spcAft>
              <a:buClr>
                <a:schemeClr val="lt2"/>
              </a:buClr>
              <a:buSzPts val="1800"/>
              <a:buFont typeface="Arial"/>
              <a:buChar char="»"/>
              <a:defRPr b="0" i="0" sz="1800" u="none" cap="none" strike="noStrike">
                <a:solidFill>
                  <a:srgbClr val="333333"/>
                </a:solidFill>
                <a:latin typeface="Proxima Nova"/>
                <a:ea typeface="Proxima Nova"/>
                <a:cs typeface="Proxima Nova"/>
                <a:sym typeface="Proxima Nova"/>
              </a:defRPr>
            </a:lvl5pPr>
            <a:lvl6pPr indent="-342900" lvl="5" marL="2743200" marR="0" algn="l">
              <a:lnSpc>
                <a:spcPct val="115000"/>
              </a:lnSpc>
              <a:spcBef>
                <a:spcPts val="1600"/>
              </a:spcBef>
              <a:spcAft>
                <a:spcPts val="0"/>
              </a:spcAft>
              <a:buClr>
                <a:schemeClr val="dk1"/>
              </a:buClr>
              <a:buSzPts val="1800"/>
              <a:buFont typeface="Arial"/>
              <a:buChar char="•"/>
              <a:defRPr b="0" i="0" sz="1800" u="none" cap="none" strike="noStrike">
                <a:solidFill>
                  <a:schemeClr val="dk1"/>
                </a:solidFill>
                <a:latin typeface="Proxima Nova"/>
                <a:ea typeface="Proxima Nova"/>
                <a:cs typeface="Proxima Nova"/>
                <a:sym typeface="Proxima Nova"/>
              </a:defRPr>
            </a:lvl6pPr>
            <a:lvl7pPr indent="-342900" lvl="6" marL="3200400" marR="0" algn="l">
              <a:lnSpc>
                <a:spcPct val="115000"/>
              </a:lnSpc>
              <a:spcBef>
                <a:spcPts val="1600"/>
              </a:spcBef>
              <a:spcAft>
                <a:spcPts val="0"/>
              </a:spcAft>
              <a:buClr>
                <a:schemeClr val="dk1"/>
              </a:buClr>
              <a:buSzPts val="1800"/>
              <a:buFont typeface="Arial"/>
              <a:buChar char="•"/>
              <a:defRPr b="0" i="0" sz="1800" u="none" cap="none" strike="noStrike">
                <a:solidFill>
                  <a:schemeClr val="dk1"/>
                </a:solidFill>
                <a:latin typeface="Proxima Nova"/>
                <a:ea typeface="Proxima Nova"/>
                <a:cs typeface="Proxima Nova"/>
                <a:sym typeface="Proxima Nova"/>
              </a:defRPr>
            </a:lvl7pPr>
            <a:lvl8pPr indent="-342900" lvl="7" marL="3657600" marR="0" algn="l">
              <a:lnSpc>
                <a:spcPct val="115000"/>
              </a:lnSpc>
              <a:spcBef>
                <a:spcPts val="1600"/>
              </a:spcBef>
              <a:spcAft>
                <a:spcPts val="0"/>
              </a:spcAft>
              <a:buClr>
                <a:schemeClr val="dk1"/>
              </a:buClr>
              <a:buSzPts val="1800"/>
              <a:buFont typeface="Arial"/>
              <a:buChar char="•"/>
              <a:defRPr b="0" i="0" sz="1800" u="none" cap="none" strike="noStrike">
                <a:solidFill>
                  <a:schemeClr val="dk1"/>
                </a:solidFill>
                <a:latin typeface="Proxima Nova"/>
                <a:ea typeface="Proxima Nova"/>
                <a:cs typeface="Proxima Nova"/>
                <a:sym typeface="Proxima Nova"/>
              </a:defRPr>
            </a:lvl8pPr>
            <a:lvl9pPr indent="-342900" lvl="8" marL="4114800" marR="0" algn="l">
              <a:lnSpc>
                <a:spcPct val="115000"/>
              </a:lnSpc>
              <a:spcBef>
                <a:spcPts val="1600"/>
              </a:spcBef>
              <a:spcAft>
                <a:spcPts val="1600"/>
              </a:spcAft>
              <a:buClr>
                <a:schemeClr val="dk1"/>
              </a:buClr>
              <a:buSzPts val="1800"/>
              <a:buFont typeface="Arial"/>
              <a:buChar char="•"/>
              <a:defRPr b="0" i="0" sz="1800" u="none" cap="none" strike="noStrike">
                <a:solidFill>
                  <a:schemeClr val="dk1"/>
                </a:solidFill>
                <a:latin typeface="Proxima Nova"/>
                <a:ea typeface="Proxima Nova"/>
                <a:cs typeface="Proxima Nova"/>
                <a:sym typeface="Proxima Nova"/>
              </a:defRPr>
            </a:lvl9pPr>
          </a:lstStyle>
          <a:p/>
        </p:txBody>
      </p:sp>
      <p:sp>
        <p:nvSpPr>
          <p:cNvPr id="211" name="Google Shape;211;p43"/>
          <p:cNvSpPr txBox="1"/>
          <p:nvPr>
            <p:ph idx="2" type="body"/>
          </p:nvPr>
        </p:nvSpPr>
        <p:spPr>
          <a:xfrm>
            <a:off x="323621" y="4813109"/>
            <a:ext cx="8510100" cy="221100"/>
          </a:xfrm>
          <a:prstGeom prst="rect">
            <a:avLst/>
          </a:prstGeom>
          <a:noFill/>
          <a:ln>
            <a:noFill/>
          </a:ln>
        </p:spPr>
        <p:txBody>
          <a:bodyPr anchorCtr="0" anchor="ctr" bIns="0" lIns="14400" spcFirstLastPara="1" rIns="14400" wrap="square" tIns="0">
            <a:noAutofit/>
          </a:bodyPr>
          <a:lstStyle>
            <a:lvl1pPr indent="-228600" lvl="0" marL="457200" marR="0" algn="l">
              <a:lnSpc>
                <a:spcPct val="115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15000"/>
              </a:lnSpc>
              <a:spcBef>
                <a:spcPts val="1600"/>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212" name="Google Shape;212;p43"/>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15000"/>
              </a:lnSpc>
              <a:spcBef>
                <a:spcPts val="1400"/>
              </a:spcBef>
              <a:spcAft>
                <a:spcPts val="0"/>
              </a:spcAft>
              <a:buClr>
                <a:schemeClr val="lt2"/>
              </a:buClr>
              <a:buSzPts val="1200"/>
              <a:buFont typeface="Arial"/>
              <a:buNone/>
              <a:defRPr b="0" i="0" sz="1200" u="none" cap="none" strike="noStrike">
                <a:solidFill>
                  <a:schemeClr val="dk1"/>
                </a:solidFill>
                <a:latin typeface="Proxima Nova"/>
                <a:ea typeface="Proxima Nova"/>
                <a:cs typeface="Proxima Nova"/>
                <a:sym typeface="Proxima Nova"/>
              </a:defRPr>
            </a:lvl1pPr>
            <a:lvl2pPr indent="-304800" lvl="1" marL="914400" marR="0" algn="l">
              <a:lnSpc>
                <a:spcPct val="115000"/>
              </a:lnSpc>
              <a:spcBef>
                <a:spcPts val="675"/>
              </a:spcBef>
              <a:spcAft>
                <a:spcPts val="0"/>
              </a:spcAft>
              <a:buClr>
                <a:schemeClr val="lt2"/>
              </a:buClr>
              <a:buSzPts val="1200"/>
              <a:buFont typeface="Arial"/>
              <a:buChar char="•"/>
              <a:defRPr b="0" i="0" sz="1200" u="none" cap="none" strike="noStrike">
                <a:solidFill>
                  <a:srgbClr val="333333"/>
                </a:solidFill>
                <a:latin typeface="Proxima Nova"/>
                <a:ea typeface="Proxima Nova"/>
                <a:cs typeface="Proxima Nova"/>
                <a:sym typeface="Proxima Nova"/>
              </a:defRPr>
            </a:lvl2pPr>
            <a:lvl3pPr indent="-304800" lvl="2" marL="1371600" marR="0" algn="l">
              <a:lnSpc>
                <a:spcPct val="115000"/>
              </a:lnSpc>
              <a:spcBef>
                <a:spcPts val="900"/>
              </a:spcBef>
              <a:spcAft>
                <a:spcPts val="0"/>
              </a:spcAft>
              <a:buClr>
                <a:schemeClr val="lt2"/>
              </a:buClr>
              <a:buSzPts val="1200"/>
              <a:buFont typeface="Arial"/>
              <a:buChar char="•"/>
              <a:defRPr b="0" i="0" sz="1200" u="none" cap="none" strike="noStrike">
                <a:solidFill>
                  <a:srgbClr val="333333"/>
                </a:solidFill>
                <a:latin typeface="Proxima Nova"/>
                <a:ea typeface="Proxima Nova"/>
                <a:cs typeface="Proxima Nova"/>
                <a:sym typeface="Proxima Nova"/>
              </a:defRPr>
            </a:lvl3pPr>
            <a:lvl4pPr indent="-304800" lvl="3" marL="1828800" marR="0" algn="l">
              <a:lnSpc>
                <a:spcPct val="115000"/>
              </a:lnSpc>
              <a:spcBef>
                <a:spcPts val="1600"/>
              </a:spcBef>
              <a:spcAft>
                <a:spcPts val="0"/>
              </a:spcAft>
              <a:buClr>
                <a:schemeClr val="lt2"/>
              </a:buClr>
              <a:buSzPts val="1200"/>
              <a:buFont typeface="Arial"/>
              <a:buChar char="–"/>
              <a:defRPr b="0" i="0" sz="1200" u="none" cap="none" strike="noStrike">
                <a:solidFill>
                  <a:srgbClr val="333333"/>
                </a:solidFill>
                <a:latin typeface="Proxima Nova"/>
                <a:ea typeface="Proxima Nova"/>
                <a:cs typeface="Proxima Nova"/>
                <a:sym typeface="Proxima Nova"/>
              </a:defRPr>
            </a:lvl4pPr>
            <a:lvl5pPr indent="-304800" lvl="4" marL="2286000" marR="0" algn="l">
              <a:lnSpc>
                <a:spcPct val="115000"/>
              </a:lnSpc>
              <a:spcBef>
                <a:spcPts val="1600"/>
              </a:spcBef>
              <a:spcAft>
                <a:spcPts val="0"/>
              </a:spcAft>
              <a:buClr>
                <a:schemeClr val="lt2"/>
              </a:buClr>
              <a:buSzPts val="1200"/>
              <a:buFont typeface="Arial"/>
              <a:buChar char="»"/>
              <a:defRPr b="0" i="0" sz="1200" u="none" cap="none" strike="noStrike">
                <a:solidFill>
                  <a:srgbClr val="333333"/>
                </a:solidFill>
                <a:latin typeface="Proxima Nova"/>
                <a:ea typeface="Proxima Nova"/>
                <a:cs typeface="Proxima Nova"/>
                <a:sym typeface="Proxima Nova"/>
              </a:defRPr>
            </a:lvl5pPr>
            <a:lvl6pPr indent="-304800" lvl="5" marL="2743200" marR="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6pPr>
            <a:lvl7pPr indent="-304800" lvl="6" marL="3200400" marR="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7pPr>
            <a:lvl8pPr indent="-304800" lvl="7" marL="3657600" marR="0" algn="l">
              <a:lnSpc>
                <a:spcPct val="115000"/>
              </a:lnSpc>
              <a:spcBef>
                <a:spcPts val="160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8pPr>
            <a:lvl9pPr indent="-304800" lvl="8" marL="4114800" marR="0" algn="l">
              <a:lnSpc>
                <a:spcPct val="115000"/>
              </a:lnSpc>
              <a:spcBef>
                <a:spcPts val="1600"/>
              </a:spcBef>
              <a:spcAft>
                <a:spcPts val="160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2">
  <p:cSld name="Basica Subtítulo - 1 Texto_11">
    <p:spTree>
      <p:nvGrpSpPr>
        <p:cNvPr id="213" name="Shape 213"/>
        <p:cNvGrpSpPr/>
        <p:nvPr/>
      </p:nvGrpSpPr>
      <p:grpSpPr>
        <a:xfrm>
          <a:off x="0" y="0"/>
          <a:ext cx="0" cy="0"/>
          <a:chOff x="0" y="0"/>
          <a:chExt cx="0" cy="0"/>
        </a:xfrm>
      </p:grpSpPr>
      <p:sp>
        <p:nvSpPr>
          <p:cNvPr id="214" name="Google Shape;214;p44"/>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4"/>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6" name="Google Shape;216;p44"/>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17" name="Google Shape;217;p44"/>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3">
  <p:cSld name="Basica Subtítulo - 1 Texto_12">
    <p:spTree>
      <p:nvGrpSpPr>
        <p:cNvPr id="218" name="Shape 218"/>
        <p:cNvGrpSpPr/>
        <p:nvPr/>
      </p:nvGrpSpPr>
      <p:grpSpPr>
        <a:xfrm>
          <a:off x="0" y="0"/>
          <a:ext cx="0" cy="0"/>
          <a:chOff x="0" y="0"/>
          <a:chExt cx="0" cy="0"/>
        </a:xfrm>
      </p:grpSpPr>
      <p:pic>
        <p:nvPicPr>
          <p:cNvPr id="219" name="Google Shape;219;p45"/>
          <p:cNvPicPr preferRelativeResize="0"/>
          <p:nvPr/>
        </p:nvPicPr>
        <p:blipFill rotWithShape="1">
          <a:blip r:embed="rId2">
            <a:alphaModFix/>
          </a:blip>
          <a:srcRect b="0" l="0" r="0" t="0"/>
          <a:stretch/>
        </p:blipFill>
        <p:spPr>
          <a:xfrm>
            <a:off x="893" y="893"/>
            <a:ext cx="893" cy="893"/>
          </a:xfrm>
          <a:prstGeom prst="rect">
            <a:avLst/>
          </a:prstGeom>
          <a:noFill/>
          <a:ln>
            <a:noFill/>
          </a:ln>
        </p:spPr>
      </p:pic>
      <p:sp>
        <p:nvSpPr>
          <p:cNvPr id="220" name="Google Shape;220;p45"/>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1" name="Google Shape;221;p45"/>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22" name="Google Shape;222;p45"/>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23" name="Google Shape;223;p45"/>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a Subtítulo - 1 Texto">
  <p:cSld name="1_Basica Subtítulo - 1 Texto_1">
    <p:spTree>
      <p:nvGrpSpPr>
        <p:cNvPr id="224" name="Shape 224"/>
        <p:cNvGrpSpPr/>
        <p:nvPr/>
      </p:nvGrpSpPr>
      <p:grpSpPr>
        <a:xfrm>
          <a:off x="0" y="0"/>
          <a:ext cx="0" cy="0"/>
          <a:chOff x="0" y="0"/>
          <a:chExt cx="0" cy="0"/>
        </a:xfrm>
      </p:grpSpPr>
      <p:sp>
        <p:nvSpPr>
          <p:cNvPr id="225" name="Google Shape;225;p46"/>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6"/>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7" name="Google Shape;227;p46"/>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28" name="Google Shape;228;p46"/>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29" name="Google Shape;229;p46"/>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30" name="Google Shape;230;p46"/>
          <p:cNvSpPr/>
          <p:nvPr/>
        </p:nvSpPr>
        <p:spPr>
          <a:xfrm>
            <a:off x="128675" y="4737775"/>
            <a:ext cx="251700" cy="233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asica Subtítulo - 1 Texto">
  <p:cSld name="6_Basica Subtítulo - 1 Texto">
    <p:spTree>
      <p:nvGrpSpPr>
        <p:cNvPr id="231" name="Shape 231"/>
        <p:cNvGrpSpPr/>
        <p:nvPr/>
      </p:nvGrpSpPr>
      <p:grpSpPr>
        <a:xfrm>
          <a:off x="0" y="0"/>
          <a:ext cx="0" cy="0"/>
          <a:chOff x="0" y="0"/>
          <a:chExt cx="0" cy="0"/>
        </a:xfrm>
      </p:grpSpPr>
      <p:sp>
        <p:nvSpPr>
          <p:cNvPr id="232" name="Google Shape;232;p47"/>
          <p:cNvSpPr/>
          <p:nvPr/>
        </p:nvSpPr>
        <p:spPr>
          <a:xfrm>
            <a:off x="893" y="893"/>
            <a:ext cx="893" cy="89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7"/>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4" name="Google Shape;234;p47"/>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35" name="Google Shape;235;p47"/>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36" name="Google Shape;236;p47"/>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4">
  <p:cSld name="Basica Subtítulo - 1 Texto_13">
    <p:spTree>
      <p:nvGrpSpPr>
        <p:cNvPr id="237" name="Shape 237"/>
        <p:cNvGrpSpPr/>
        <p:nvPr/>
      </p:nvGrpSpPr>
      <p:grpSpPr>
        <a:xfrm>
          <a:off x="0" y="0"/>
          <a:ext cx="0" cy="0"/>
          <a:chOff x="0" y="0"/>
          <a:chExt cx="0" cy="0"/>
        </a:xfrm>
      </p:grpSpPr>
      <p:sp>
        <p:nvSpPr>
          <p:cNvPr id="238" name="Google Shape;238;p48"/>
          <p:cNvSpPr/>
          <p:nvPr/>
        </p:nvSpPr>
        <p:spPr>
          <a:xfrm>
            <a:off x="893" y="893"/>
            <a:ext cx="900" cy="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8"/>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40" name="Google Shape;240;p48"/>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360"/>
              </a:spcBef>
              <a:spcAft>
                <a:spcPts val="0"/>
              </a:spcAft>
              <a:buClr>
                <a:schemeClr val="lt2"/>
              </a:buClr>
              <a:buSzPts val="1800"/>
              <a:buFont typeface="Arial"/>
              <a:buNone/>
              <a:defRPr b="1" i="0" sz="1800" u="none" cap="none" strike="noStrike">
                <a:solidFill>
                  <a:schemeClr val="accent2"/>
                </a:solidFill>
                <a:latin typeface="Proxima Nova"/>
                <a:ea typeface="Proxima Nova"/>
                <a:cs typeface="Proxima Nova"/>
                <a:sym typeface="Proxima Nova"/>
              </a:defRPr>
            </a:lvl1pPr>
            <a:lvl2pPr indent="-514350" lvl="1" marL="9144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241" name="Google Shape;241;p48"/>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00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242" name="Google Shape;242;p48"/>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40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00000"/>
              </a:lnSpc>
              <a:spcBef>
                <a:spcPts val="675"/>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ásica de gráfico mayor">
  <p:cSld name="Básica de gráfico mayor">
    <p:spTree>
      <p:nvGrpSpPr>
        <p:cNvPr id="243" name="Shape 243"/>
        <p:cNvGrpSpPr/>
        <p:nvPr/>
      </p:nvGrpSpPr>
      <p:grpSpPr>
        <a:xfrm>
          <a:off x="0" y="0"/>
          <a:ext cx="0" cy="0"/>
          <a:chOff x="0" y="0"/>
          <a:chExt cx="0" cy="0"/>
        </a:xfrm>
      </p:grpSpPr>
      <p:sp>
        <p:nvSpPr>
          <p:cNvPr id="244" name="Google Shape;244;p49"/>
          <p:cNvSpPr/>
          <p:nvPr/>
        </p:nvSpPr>
        <p:spPr>
          <a:xfrm>
            <a:off x="893" y="893"/>
            <a:ext cx="900" cy="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9"/>
          <p:cNvSpPr txBox="1"/>
          <p:nvPr>
            <p:ph idx="1" type="body"/>
          </p:nvPr>
        </p:nvSpPr>
        <p:spPr>
          <a:xfrm>
            <a:off x="348394" y="914400"/>
            <a:ext cx="3412800" cy="38082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280"/>
              </a:spcBef>
              <a:spcAft>
                <a:spcPts val="0"/>
              </a:spcAft>
              <a:buClr>
                <a:schemeClr val="lt2"/>
              </a:buClr>
              <a:buSzPts val="1400"/>
              <a:buFont typeface="Arial"/>
              <a:buNone/>
              <a:defRPr b="0" i="0" sz="1400" u="none" cap="none" strike="noStrike">
                <a:solidFill>
                  <a:schemeClr val="dk1"/>
                </a:solidFill>
                <a:latin typeface="Proxima Nova"/>
                <a:ea typeface="Proxima Nova"/>
                <a:cs typeface="Proxima Nova"/>
                <a:sym typeface="Proxima Nova"/>
              </a:defRPr>
            </a:lvl1pPr>
            <a:lvl2pPr indent="-314325" lvl="1" marL="914400" marR="0" algn="l">
              <a:lnSpc>
                <a:spcPct val="100000"/>
              </a:lnSpc>
              <a:spcBef>
                <a:spcPts val="270"/>
              </a:spcBef>
              <a:spcAft>
                <a:spcPts val="0"/>
              </a:spcAft>
              <a:buClr>
                <a:schemeClr val="lt2"/>
              </a:buClr>
              <a:buSzPts val="1350"/>
              <a:buFont typeface="Arial"/>
              <a:buChar char="•"/>
              <a:defRPr b="0" i="0" sz="1350" u="none" cap="none" strike="noStrike">
                <a:solidFill>
                  <a:srgbClr val="333333"/>
                </a:solidFill>
                <a:latin typeface="Proxima Nova"/>
                <a:ea typeface="Proxima Nova"/>
                <a:cs typeface="Proxima Nova"/>
                <a:sym typeface="Proxima Nova"/>
              </a:defRPr>
            </a:lvl2pPr>
            <a:lvl3pPr indent="-514350" lvl="2" marL="13716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3pPr>
            <a:lvl4pPr indent="-514350" lvl="3" marL="18288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4pPr>
            <a:lvl5pPr indent="-514350" lvl="4" marL="2286000" marR="0" algn="l">
              <a:lnSpc>
                <a:spcPct val="100000"/>
              </a:lnSpc>
              <a:spcBef>
                <a:spcPts val="900"/>
              </a:spcBef>
              <a:spcAft>
                <a:spcPts val="0"/>
              </a:spcAft>
              <a:buClr>
                <a:schemeClr val="lt2"/>
              </a:buClr>
              <a:buSzPts val="4500"/>
              <a:buFont typeface="Arial"/>
              <a:buChar char="»"/>
              <a:defRPr b="0" i="0" sz="45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246" name="Google Shape;246;p49"/>
          <p:cNvSpPr txBox="1"/>
          <p:nvPr>
            <p:ph idx="2" type="body"/>
          </p:nvPr>
        </p:nvSpPr>
        <p:spPr>
          <a:xfrm>
            <a:off x="3917950" y="914401"/>
            <a:ext cx="4915800" cy="3808200"/>
          </a:xfrm>
          <a:prstGeom prst="rect">
            <a:avLst/>
          </a:prstGeom>
          <a:noFill/>
          <a:ln>
            <a:noFill/>
          </a:ln>
        </p:spPr>
        <p:txBody>
          <a:bodyPr anchorCtr="0" anchor="t" bIns="45700" lIns="91425" spcFirstLastPara="1" rIns="91425" wrap="square" tIns="45700">
            <a:noAutofit/>
          </a:bodyPr>
          <a:lstStyle>
            <a:lvl1pPr indent="-317500" lvl="0" marL="457200" marR="0" algn="l">
              <a:lnSpc>
                <a:spcPct val="100000"/>
              </a:lnSpc>
              <a:spcBef>
                <a:spcPts val="280"/>
              </a:spcBef>
              <a:spcAft>
                <a:spcPts val="0"/>
              </a:spcAft>
              <a:buClr>
                <a:schemeClr val="lt2"/>
              </a:buClr>
              <a:buSzPts val="1400"/>
              <a:buFont typeface="Arial"/>
              <a:buChar char="•"/>
              <a:defRPr b="0" i="0" sz="1400" u="none" cap="none" strike="noStrike">
                <a:solidFill>
                  <a:srgbClr val="333333"/>
                </a:solidFill>
                <a:latin typeface="Proxima Nova"/>
                <a:ea typeface="Proxima Nova"/>
                <a:cs typeface="Proxima Nova"/>
                <a:sym typeface="Proxima Nova"/>
              </a:defRPr>
            </a:lvl1pPr>
            <a:lvl2pPr indent="-317500" lvl="1" marL="914400" marR="0" algn="l">
              <a:lnSpc>
                <a:spcPct val="100000"/>
              </a:lnSpc>
              <a:spcBef>
                <a:spcPts val="280"/>
              </a:spcBef>
              <a:spcAft>
                <a:spcPts val="0"/>
              </a:spcAft>
              <a:buClr>
                <a:schemeClr val="lt2"/>
              </a:buClr>
              <a:buSzPts val="1400"/>
              <a:buFont typeface="Arial"/>
              <a:buChar char="–"/>
              <a:defRPr b="0" i="0" sz="1400" u="none" cap="none" strike="noStrike">
                <a:solidFill>
                  <a:srgbClr val="333333"/>
                </a:solidFill>
                <a:latin typeface="Proxima Nova"/>
                <a:ea typeface="Proxima Nova"/>
                <a:cs typeface="Proxima Nova"/>
                <a:sym typeface="Proxima Nova"/>
              </a:defRPr>
            </a:lvl2pPr>
            <a:lvl3pPr indent="-317500" lvl="2" marL="1371600" marR="0" algn="l">
              <a:lnSpc>
                <a:spcPct val="100000"/>
              </a:lnSpc>
              <a:spcBef>
                <a:spcPts val="280"/>
              </a:spcBef>
              <a:spcAft>
                <a:spcPts val="0"/>
              </a:spcAft>
              <a:buClr>
                <a:schemeClr val="lt2"/>
              </a:buClr>
              <a:buSzPts val="1400"/>
              <a:buFont typeface="Arial"/>
              <a:buChar char="•"/>
              <a:defRPr b="0" i="0" sz="1400" u="none" cap="none" strike="noStrike">
                <a:solidFill>
                  <a:srgbClr val="333333"/>
                </a:solidFill>
                <a:latin typeface="Proxima Nova"/>
                <a:ea typeface="Proxima Nova"/>
                <a:cs typeface="Proxima Nova"/>
                <a:sym typeface="Proxima Nova"/>
              </a:defRPr>
            </a:lvl3pPr>
            <a:lvl4pPr indent="-317500" lvl="3" marL="1828800" marR="0" algn="l">
              <a:lnSpc>
                <a:spcPct val="100000"/>
              </a:lnSpc>
              <a:spcBef>
                <a:spcPts val="280"/>
              </a:spcBef>
              <a:spcAft>
                <a:spcPts val="0"/>
              </a:spcAft>
              <a:buClr>
                <a:schemeClr val="lt2"/>
              </a:buClr>
              <a:buSzPts val="1400"/>
              <a:buFont typeface="Arial"/>
              <a:buChar char="–"/>
              <a:defRPr b="0" i="0" sz="1400" u="none" cap="none" strike="noStrike">
                <a:solidFill>
                  <a:srgbClr val="333333"/>
                </a:solidFill>
                <a:latin typeface="Proxima Nova"/>
                <a:ea typeface="Proxima Nova"/>
                <a:cs typeface="Proxima Nova"/>
                <a:sym typeface="Proxima Nova"/>
              </a:defRPr>
            </a:lvl4pPr>
            <a:lvl5pPr indent="-317500" lvl="4" marL="2286000" marR="0" algn="l">
              <a:lnSpc>
                <a:spcPct val="100000"/>
              </a:lnSpc>
              <a:spcBef>
                <a:spcPts val="280"/>
              </a:spcBef>
              <a:spcAft>
                <a:spcPts val="0"/>
              </a:spcAft>
              <a:buClr>
                <a:schemeClr val="lt2"/>
              </a:buClr>
              <a:buSzPts val="1400"/>
              <a:buFont typeface="Arial"/>
              <a:buChar char="»"/>
              <a:defRPr b="0" i="0" sz="1400"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
        <p:nvSpPr>
          <p:cNvPr id="247" name="Google Shape;247;p49"/>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marR="0" algn="l">
              <a:lnSpc>
                <a:spcPct val="100000"/>
              </a:lnSpc>
              <a:spcBef>
                <a:spcPts val="0"/>
              </a:spcBef>
              <a:spcAft>
                <a:spcPts val="0"/>
              </a:spcAft>
              <a:buClr>
                <a:srgbClr val="333333"/>
              </a:buClr>
              <a:buSzPts val="2000"/>
              <a:buFont typeface="Proxima Nova"/>
              <a:buNone/>
              <a:defRPr b="1" i="0" sz="2000" u="none" cap="none" strike="noStrike">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48" name="Google Shape;248;p49"/>
          <p:cNvSpPr txBox="1"/>
          <p:nvPr>
            <p:ph idx="3"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marR="0" algn="l">
              <a:lnSpc>
                <a:spcPct val="100000"/>
              </a:lnSpc>
              <a:spcBef>
                <a:spcPts val="160"/>
              </a:spcBef>
              <a:spcAft>
                <a:spcPts val="0"/>
              </a:spcAft>
              <a:buClr>
                <a:schemeClr val="lt2"/>
              </a:buClr>
              <a:buSzPts val="800"/>
              <a:buFont typeface="Arial"/>
              <a:buNone/>
              <a:defRPr b="0" i="0" sz="800" u="none" cap="none" strike="noStrike">
                <a:solidFill>
                  <a:srgbClr val="333333"/>
                </a:solidFill>
                <a:latin typeface="Proxima Nova"/>
                <a:ea typeface="Proxima Nova"/>
                <a:cs typeface="Proxima Nova"/>
                <a:sym typeface="Proxima Nova"/>
              </a:defRPr>
            </a:lvl1pPr>
            <a:lvl2pPr indent="-228600" lvl="1" marL="9144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2pPr>
            <a:lvl3pPr indent="-228600" lvl="2" marL="13716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3pPr>
            <a:lvl4pPr indent="-228600" lvl="3" marL="18288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4pPr>
            <a:lvl5pPr indent="-228600" lvl="4" marL="2286000" marR="0" algn="l">
              <a:lnSpc>
                <a:spcPct val="100000"/>
              </a:lnSpc>
              <a:spcBef>
                <a:spcPts val="135"/>
              </a:spcBef>
              <a:spcAft>
                <a:spcPts val="0"/>
              </a:spcAft>
              <a:buClr>
                <a:schemeClr val="lt2"/>
              </a:buClr>
              <a:buSzPts val="675"/>
              <a:buFont typeface="Arial"/>
              <a:buNone/>
              <a:defRPr b="0" i="0" sz="675" u="none" cap="none" strike="noStrike">
                <a:solidFill>
                  <a:srgbClr val="333333"/>
                </a:solidFill>
                <a:latin typeface="Proxima Nova"/>
                <a:ea typeface="Proxima Nova"/>
                <a:cs typeface="Proxima Nova"/>
                <a:sym typeface="Proxima Nova"/>
              </a:defRPr>
            </a:lvl5pPr>
            <a:lvl6pPr indent="-300037" lvl="5" marL="27432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6pPr>
            <a:lvl7pPr indent="-300037" lvl="6" marL="32004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7pPr>
            <a:lvl8pPr indent="-300037" lvl="7" marL="36576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8pPr>
            <a:lvl9pPr indent="-300037" lvl="8" marL="4114800" marR="0" algn="l">
              <a:lnSpc>
                <a:spcPct val="100000"/>
              </a:lnSpc>
              <a:spcBef>
                <a:spcPts val="225"/>
              </a:spcBef>
              <a:spcAft>
                <a:spcPts val="0"/>
              </a:spcAft>
              <a:buClr>
                <a:schemeClr val="dk1"/>
              </a:buClr>
              <a:buSzPts val="1125"/>
              <a:buFont typeface="Arial"/>
              <a:buChar char="•"/>
              <a:defRPr b="0" i="0" sz="1125"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9" name="Shape 249"/>
        <p:cNvGrpSpPr/>
        <p:nvPr/>
      </p:nvGrpSpPr>
      <p:grpSpPr>
        <a:xfrm>
          <a:off x="0" y="0"/>
          <a:ext cx="0" cy="0"/>
          <a:chOff x="0" y="0"/>
          <a:chExt cx="0" cy="0"/>
        </a:xfrm>
      </p:grpSpPr>
      <p:sp>
        <p:nvSpPr>
          <p:cNvPr id="250" name="Google Shape;250;p50"/>
          <p:cNvSpPr txBox="1"/>
          <p:nvPr>
            <p:ph type="title"/>
          </p:nvPr>
        </p:nvSpPr>
        <p:spPr>
          <a:xfrm>
            <a:off x="0" y="150132"/>
            <a:ext cx="9144000" cy="5817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2000"/>
              <a:buNone/>
              <a:defRPr b="1" sz="3600">
                <a:solidFill>
                  <a:srgbClr val="70707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50"/>
          <p:cNvSpPr txBox="1"/>
          <p:nvPr>
            <p:ph idx="1" type="body"/>
          </p:nvPr>
        </p:nvSpPr>
        <p:spPr>
          <a:xfrm>
            <a:off x="0" y="754036"/>
            <a:ext cx="9144000" cy="314400"/>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750"/>
              </a:spcBef>
              <a:spcAft>
                <a:spcPts val="0"/>
              </a:spcAft>
              <a:buClr>
                <a:srgbClr val="707070"/>
              </a:buClr>
              <a:buSzPts val="1800"/>
              <a:buFont typeface="Proxima Nova"/>
              <a:buNone/>
              <a:defRPr b="0" sz="1800">
                <a:solidFill>
                  <a:srgbClr val="707070"/>
                </a:solidFill>
              </a:defRPr>
            </a:lvl1pPr>
            <a:lvl2pPr indent="-317500" lvl="1" marL="914400" algn="l">
              <a:lnSpc>
                <a:spcPct val="100000"/>
              </a:lnSpc>
              <a:spcBef>
                <a:spcPts val="280"/>
              </a:spcBef>
              <a:spcAft>
                <a:spcPts val="0"/>
              </a:spcAft>
              <a:buSzPts val="1400"/>
              <a:buChar char="○"/>
              <a:defRPr/>
            </a:lvl2pPr>
            <a:lvl3pPr indent="-317500" lvl="2" marL="1371600" algn="l">
              <a:lnSpc>
                <a:spcPct val="100000"/>
              </a:lnSpc>
              <a:spcBef>
                <a:spcPts val="280"/>
              </a:spcBef>
              <a:spcAft>
                <a:spcPts val="0"/>
              </a:spcAft>
              <a:buSzPts val="1400"/>
              <a:buChar char="■"/>
              <a:defRPr/>
            </a:lvl3pPr>
            <a:lvl4pPr indent="-317500" lvl="3" marL="1828800" algn="l">
              <a:lnSpc>
                <a:spcPct val="100000"/>
              </a:lnSpc>
              <a:spcBef>
                <a:spcPts val="280"/>
              </a:spcBef>
              <a:spcAft>
                <a:spcPts val="0"/>
              </a:spcAft>
              <a:buSzPts val="1400"/>
              <a:buChar char="●"/>
              <a:defRPr/>
            </a:lvl4pPr>
            <a:lvl5pPr indent="-317500" lvl="4" marL="2286000" algn="l">
              <a:lnSpc>
                <a:spcPct val="100000"/>
              </a:lnSpc>
              <a:spcBef>
                <a:spcPts val="280"/>
              </a:spcBef>
              <a:spcAft>
                <a:spcPts val="0"/>
              </a:spcAft>
              <a:buSzPts val="1400"/>
              <a:buChar char="○"/>
              <a:defRPr/>
            </a:lvl5pPr>
            <a:lvl6pPr indent="-300037" lvl="5" marL="2743200" algn="l">
              <a:lnSpc>
                <a:spcPct val="100000"/>
              </a:lnSpc>
              <a:spcBef>
                <a:spcPts val="225"/>
              </a:spcBef>
              <a:spcAft>
                <a:spcPts val="0"/>
              </a:spcAft>
              <a:buSzPts val="1125"/>
              <a:buChar char="■"/>
              <a:defRPr/>
            </a:lvl6pPr>
            <a:lvl7pPr indent="-300037" lvl="6" marL="3200400" algn="l">
              <a:lnSpc>
                <a:spcPct val="100000"/>
              </a:lnSpc>
              <a:spcBef>
                <a:spcPts val="225"/>
              </a:spcBef>
              <a:spcAft>
                <a:spcPts val="0"/>
              </a:spcAft>
              <a:buSzPts val="1125"/>
              <a:buChar char="●"/>
              <a:defRPr/>
            </a:lvl7pPr>
            <a:lvl8pPr indent="-300037" lvl="7" marL="3657600" algn="l">
              <a:lnSpc>
                <a:spcPct val="100000"/>
              </a:lnSpc>
              <a:spcBef>
                <a:spcPts val="225"/>
              </a:spcBef>
              <a:spcAft>
                <a:spcPts val="0"/>
              </a:spcAft>
              <a:buSzPts val="1125"/>
              <a:buChar char="○"/>
              <a:defRPr/>
            </a:lvl8pPr>
            <a:lvl9pPr indent="-300037" lvl="8" marL="4114800" algn="l">
              <a:lnSpc>
                <a:spcPct val="100000"/>
              </a:lnSpc>
              <a:spcBef>
                <a:spcPts val="225"/>
              </a:spcBef>
              <a:spcAft>
                <a:spcPts val="0"/>
              </a:spcAft>
              <a:buSzPts val="1125"/>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a Subtítulo - 1 Texto 1">
  <p:cSld name="1_Basica Subtítulo - 1 Texto_2">
    <p:spTree>
      <p:nvGrpSpPr>
        <p:cNvPr id="252" name="Shape 252"/>
        <p:cNvGrpSpPr/>
        <p:nvPr/>
      </p:nvGrpSpPr>
      <p:grpSpPr>
        <a:xfrm>
          <a:off x="0" y="0"/>
          <a:ext cx="0" cy="0"/>
          <a:chOff x="0" y="0"/>
          <a:chExt cx="0" cy="0"/>
        </a:xfrm>
      </p:grpSpPr>
      <p:sp>
        <p:nvSpPr>
          <p:cNvPr id="253" name="Google Shape;253;p51"/>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1"/>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51"/>
          <p:cNvSpPr txBox="1"/>
          <p:nvPr>
            <p:ph idx="1"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00000"/>
              </a:lnSpc>
              <a:spcBef>
                <a:spcPts val="900"/>
              </a:spcBef>
              <a:spcAft>
                <a:spcPts val="0"/>
              </a:spcAft>
              <a:buSzPts val="4500"/>
              <a:buChar char="–"/>
              <a:defRPr sz="4500">
                <a:latin typeface="Proxima Nova"/>
                <a:ea typeface="Proxima Nova"/>
                <a:cs typeface="Proxima Nova"/>
                <a:sym typeface="Proxima Nova"/>
              </a:defRPr>
            </a:lvl2pPr>
            <a:lvl3pPr indent="-514350" lvl="2" marL="1371600" algn="l">
              <a:lnSpc>
                <a:spcPct val="100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00000"/>
              </a:lnSpc>
              <a:spcBef>
                <a:spcPts val="900"/>
              </a:spcBef>
              <a:spcAft>
                <a:spcPts val="0"/>
              </a:spcAft>
              <a:buSzPts val="4500"/>
              <a:buChar char="–"/>
              <a:defRPr sz="4500">
                <a:latin typeface="Proxima Nova"/>
                <a:ea typeface="Proxima Nova"/>
                <a:cs typeface="Proxima Nova"/>
                <a:sym typeface="Proxima Nova"/>
              </a:defRPr>
            </a:lvl4pPr>
            <a:lvl5pPr indent="-514350" lvl="4" marL="2286000" algn="l">
              <a:lnSpc>
                <a:spcPct val="100000"/>
              </a:lnSpc>
              <a:spcBef>
                <a:spcPts val="900"/>
              </a:spcBef>
              <a:spcAft>
                <a:spcPts val="0"/>
              </a:spcAft>
              <a:buSzPts val="4500"/>
              <a:buChar char="»"/>
              <a:defRPr sz="4500">
                <a:latin typeface="Proxima Nova"/>
                <a:ea typeface="Proxima Nova"/>
                <a:cs typeface="Proxima Nova"/>
                <a:sym typeface="Proxima Nov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6" name="Google Shape;256;p51"/>
          <p:cNvSpPr txBox="1"/>
          <p:nvPr>
            <p:ph idx="2"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00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00000"/>
              </a:lnSpc>
              <a:spcBef>
                <a:spcPts val="135"/>
              </a:spcBef>
              <a:spcAft>
                <a:spcPts val="0"/>
              </a:spcAft>
              <a:buSzPts val="675"/>
              <a:buNone/>
              <a:defRPr sz="675"/>
            </a:lvl2pPr>
            <a:lvl3pPr indent="-228600" lvl="2" marL="1371600" algn="l">
              <a:lnSpc>
                <a:spcPct val="100000"/>
              </a:lnSpc>
              <a:spcBef>
                <a:spcPts val="135"/>
              </a:spcBef>
              <a:spcAft>
                <a:spcPts val="0"/>
              </a:spcAft>
              <a:buSzPts val="675"/>
              <a:buNone/>
              <a:defRPr sz="675"/>
            </a:lvl3pPr>
            <a:lvl4pPr indent="-228600" lvl="3" marL="1828800" algn="l">
              <a:lnSpc>
                <a:spcPct val="100000"/>
              </a:lnSpc>
              <a:spcBef>
                <a:spcPts val="135"/>
              </a:spcBef>
              <a:spcAft>
                <a:spcPts val="0"/>
              </a:spcAft>
              <a:buSzPts val="675"/>
              <a:buNone/>
              <a:defRPr sz="675"/>
            </a:lvl4pPr>
            <a:lvl5pPr indent="-228600" lvl="4" marL="2286000" algn="l">
              <a:lnSpc>
                <a:spcPct val="100000"/>
              </a:lnSpc>
              <a:spcBef>
                <a:spcPts val="135"/>
              </a:spcBef>
              <a:spcAft>
                <a:spcPts val="0"/>
              </a:spcAft>
              <a:buSzPts val="675"/>
              <a:buNone/>
              <a:defRPr sz="675"/>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7" name="Google Shape;257;p51"/>
          <p:cNvSpPr txBox="1"/>
          <p:nvPr>
            <p:ph idx="3" type="body"/>
          </p:nvPr>
        </p:nvSpPr>
        <p:spPr>
          <a:xfrm>
            <a:off x="348395" y="1125415"/>
            <a:ext cx="8517000" cy="3597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00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00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00000"/>
              </a:lnSpc>
              <a:spcBef>
                <a:spcPts val="900"/>
              </a:spcBef>
              <a:spcAft>
                <a:spcPts val="0"/>
              </a:spcAft>
              <a:buSzPts val="4500"/>
              <a:buChar char="–"/>
              <a:defRPr sz="4500">
                <a:latin typeface="Proxima Nova"/>
                <a:ea typeface="Proxima Nova"/>
                <a:cs typeface="Proxima Nova"/>
                <a:sym typeface="Proxima Nova"/>
              </a:defRPr>
            </a:lvl4pPr>
            <a:lvl5pPr indent="-514350" lvl="4" marL="2286000" algn="l">
              <a:lnSpc>
                <a:spcPct val="100000"/>
              </a:lnSpc>
              <a:spcBef>
                <a:spcPts val="900"/>
              </a:spcBef>
              <a:spcAft>
                <a:spcPts val="0"/>
              </a:spcAft>
              <a:buSzPts val="4500"/>
              <a:buChar char="»"/>
              <a:defRPr sz="4500">
                <a:latin typeface="Proxima Nova"/>
                <a:ea typeface="Proxima Nova"/>
                <a:cs typeface="Proxima Nova"/>
                <a:sym typeface="Proxima Nova"/>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8" name="Google Shape;258;p51"/>
          <p:cNvSpPr/>
          <p:nvPr/>
        </p:nvSpPr>
        <p:spPr>
          <a:xfrm>
            <a:off x="118250" y="4759150"/>
            <a:ext cx="278700" cy="27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1"/>
          <p:cNvSpPr/>
          <p:nvPr/>
        </p:nvSpPr>
        <p:spPr>
          <a:xfrm>
            <a:off x="1800" y="268300"/>
            <a:ext cx="692100" cy="472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ción 2">
  <p:cSld name="Sección 2">
    <p:spTree>
      <p:nvGrpSpPr>
        <p:cNvPr id="260" name="Shape 260"/>
        <p:cNvGrpSpPr/>
        <p:nvPr/>
      </p:nvGrpSpPr>
      <p:grpSpPr>
        <a:xfrm>
          <a:off x="0" y="0"/>
          <a:ext cx="0" cy="0"/>
          <a:chOff x="0" y="0"/>
          <a:chExt cx="0" cy="0"/>
        </a:xfrm>
      </p:grpSpPr>
      <p:pic>
        <p:nvPicPr>
          <p:cNvPr id="261" name="Google Shape;261;p52"/>
          <p:cNvPicPr preferRelativeResize="0"/>
          <p:nvPr/>
        </p:nvPicPr>
        <p:blipFill rotWithShape="1">
          <a:blip r:embed="rId2">
            <a:alphaModFix/>
          </a:blip>
          <a:srcRect b="0" l="0" r="0" t="0"/>
          <a:stretch/>
        </p:blipFill>
        <p:spPr>
          <a:xfrm>
            <a:off x="-1" y="0"/>
            <a:ext cx="9157568" cy="5143500"/>
          </a:xfrm>
          <a:prstGeom prst="rect">
            <a:avLst/>
          </a:prstGeom>
          <a:noFill/>
          <a:ln>
            <a:noFill/>
          </a:ln>
        </p:spPr>
      </p:pic>
      <p:sp>
        <p:nvSpPr>
          <p:cNvPr id="262" name="Google Shape;262;p52"/>
          <p:cNvSpPr txBox="1"/>
          <p:nvPr>
            <p:ph idx="1" type="body"/>
          </p:nvPr>
        </p:nvSpPr>
        <p:spPr>
          <a:xfrm>
            <a:off x="1519512" y="2327654"/>
            <a:ext cx="6112200" cy="492300"/>
          </a:xfrm>
          <a:prstGeom prst="rect">
            <a:avLst/>
          </a:prstGeom>
          <a:noFill/>
          <a:ln>
            <a:noFill/>
          </a:ln>
        </p:spPr>
        <p:txBody>
          <a:bodyPr anchorCtr="0" anchor="ctr" bIns="0" lIns="0" spcFirstLastPara="1" rIns="0" wrap="square" tIns="0">
            <a:noAutofit/>
          </a:bodyPr>
          <a:lstStyle>
            <a:lvl1pPr indent="-228600" lvl="0" marL="457200" algn="ctr">
              <a:lnSpc>
                <a:spcPct val="115000"/>
              </a:lnSpc>
              <a:spcBef>
                <a:spcPts val="640"/>
              </a:spcBef>
              <a:spcAft>
                <a:spcPts val="0"/>
              </a:spcAft>
              <a:buSzPts val="3200"/>
              <a:buNone/>
              <a:defRPr b="0" i="0" sz="3200">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ulo">
  <p:cSld name="1_Titulo">
    <p:spTree>
      <p:nvGrpSpPr>
        <p:cNvPr id="22" name="Shape 22"/>
        <p:cNvGrpSpPr/>
        <p:nvPr/>
      </p:nvGrpSpPr>
      <p:grpSpPr>
        <a:xfrm>
          <a:off x="0" y="0"/>
          <a:ext cx="0" cy="0"/>
          <a:chOff x="0" y="0"/>
          <a:chExt cx="0" cy="0"/>
        </a:xfrm>
      </p:grpSpPr>
      <p:sp>
        <p:nvSpPr>
          <p:cNvPr id="23" name="Google Shape;23;p8"/>
          <p:cNvSpPr/>
          <p:nvPr/>
        </p:nvSpPr>
        <p:spPr>
          <a:xfrm>
            <a:off x="1588" y="1588"/>
            <a:ext cx="1500" cy="1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8"/>
          <p:cNvSpPr txBox="1"/>
          <p:nvPr>
            <p:ph idx="1" type="body"/>
          </p:nvPr>
        </p:nvSpPr>
        <p:spPr>
          <a:xfrm>
            <a:off x="323528" y="843558"/>
            <a:ext cx="8496900" cy="4032300"/>
          </a:xfrm>
          <a:prstGeom prst="rect">
            <a:avLst/>
          </a:prstGeom>
          <a:solidFill>
            <a:schemeClr val="lt1"/>
          </a:solidFill>
          <a:ln>
            <a:noFill/>
          </a:ln>
        </p:spPr>
        <p:txBody>
          <a:bodyPr anchorCtr="0" anchor="t" bIns="68575" lIns="68575" spcFirstLastPara="1" rIns="68575" wrap="square" tIns="68575">
            <a:noAutofit/>
          </a:bodyPr>
          <a:lstStyle>
            <a:lvl1pPr indent="-304800" lvl="0" marL="4572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1pPr>
            <a:lvl2pPr indent="-304800" lvl="1" marL="9144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2pPr>
            <a:lvl3pPr indent="-304800" lvl="2" marL="13716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3pPr>
            <a:lvl4pPr indent="-304800" lvl="3" marL="18288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4pPr>
            <a:lvl5pPr indent="-304800" lvl="4" marL="22860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9pPr>
          </a:lstStyle>
          <a:p/>
        </p:txBody>
      </p:sp>
      <p:sp>
        <p:nvSpPr>
          <p:cNvPr id="25" name="Google Shape;25;p8"/>
          <p:cNvSpPr/>
          <p:nvPr/>
        </p:nvSpPr>
        <p:spPr>
          <a:xfrm>
            <a:off x="1" y="173259"/>
            <a:ext cx="8172300" cy="4791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8"/>
          <p:cNvSpPr txBox="1"/>
          <p:nvPr>
            <p:ph type="title"/>
          </p:nvPr>
        </p:nvSpPr>
        <p:spPr>
          <a:xfrm>
            <a:off x="1" y="166226"/>
            <a:ext cx="8172300" cy="4932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Clr>
                <a:schemeClr val="lt1"/>
              </a:buClr>
              <a:buSzPts val="1600"/>
              <a:buFont typeface="Lato"/>
              <a:buNone/>
              <a:defRPr b="1" i="0" sz="1600" u="none" cap="none" strike="noStrike">
                <a:solidFill>
                  <a:schemeClr val="lt1"/>
                </a:solidFill>
                <a:latin typeface="Lato"/>
                <a:ea typeface="Lato"/>
                <a:cs typeface="Lato"/>
                <a:sym typeface="Lato"/>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5">
  <p:cSld name="Basica Subtítulo - 1 Texto_14">
    <p:spTree>
      <p:nvGrpSpPr>
        <p:cNvPr id="263" name="Shape 263"/>
        <p:cNvGrpSpPr/>
        <p:nvPr/>
      </p:nvGrpSpPr>
      <p:grpSpPr>
        <a:xfrm>
          <a:off x="0" y="0"/>
          <a:ext cx="0" cy="0"/>
          <a:chOff x="0" y="0"/>
          <a:chExt cx="0" cy="0"/>
        </a:xfrm>
      </p:grpSpPr>
      <p:sp>
        <p:nvSpPr>
          <p:cNvPr id="264" name="Google Shape;264;p53"/>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3"/>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6" name="Google Shape;266;p53"/>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67" name="Google Shape;267;p53"/>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6">
  <p:cSld name="Basica Subtítulo - 1 Texto_15">
    <p:spTree>
      <p:nvGrpSpPr>
        <p:cNvPr id="268" name="Shape 268"/>
        <p:cNvGrpSpPr/>
        <p:nvPr/>
      </p:nvGrpSpPr>
      <p:grpSpPr>
        <a:xfrm>
          <a:off x="0" y="0"/>
          <a:ext cx="0" cy="0"/>
          <a:chOff x="0" y="0"/>
          <a:chExt cx="0" cy="0"/>
        </a:xfrm>
      </p:grpSpPr>
      <p:sp>
        <p:nvSpPr>
          <p:cNvPr id="269" name="Google Shape;269;p54"/>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4"/>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1" name="Google Shape;271;p54"/>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72" name="Google Shape;272;p54"/>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7">
  <p:cSld name="Basica Subtítulo - 1 Texto_16">
    <p:spTree>
      <p:nvGrpSpPr>
        <p:cNvPr id="273" name="Shape 273"/>
        <p:cNvGrpSpPr/>
        <p:nvPr/>
      </p:nvGrpSpPr>
      <p:grpSpPr>
        <a:xfrm>
          <a:off x="0" y="0"/>
          <a:ext cx="0" cy="0"/>
          <a:chOff x="0" y="0"/>
          <a:chExt cx="0" cy="0"/>
        </a:xfrm>
      </p:grpSpPr>
      <p:sp>
        <p:nvSpPr>
          <p:cNvPr id="274" name="Google Shape;274;p55"/>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5"/>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6" name="Google Shape;276;p55"/>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77" name="Google Shape;277;p55"/>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a Subtítulo - 1 Texto 2">
  <p:cSld name="1_Basica Subtítulo - 1 Texto_3">
    <p:spTree>
      <p:nvGrpSpPr>
        <p:cNvPr id="278" name="Shape 278"/>
        <p:cNvGrpSpPr/>
        <p:nvPr/>
      </p:nvGrpSpPr>
      <p:grpSpPr>
        <a:xfrm>
          <a:off x="0" y="0"/>
          <a:ext cx="0" cy="0"/>
          <a:chOff x="0" y="0"/>
          <a:chExt cx="0" cy="0"/>
        </a:xfrm>
      </p:grpSpPr>
      <p:sp>
        <p:nvSpPr>
          <p:cNvPr id="279" name="Google Shape;279;p56"/>
          <p:cNvSpPr txBox="1"/>
          <p:nvPr>
            <p:ph type="title"/>
          </p:nvPr>
        </p:nvSpPr>
        <p:spPr>
          <a:xfrm>
            <a:off x="693868" y="298452"/>
            <a:ext cx="7495200" cy="2925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1800"/>
              <a:buFont typeface="Proxima Nova"/>
              <a:buNone/>
              <a:defRPr sz="1800">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0" name="Google Shape;280;p56"/>
          <p:cNvSpPr txBox="1"/>
          <p:nvPr>
            <p:ph idx="1" type="body"/>
          </p:nvPr>
        </p:nvSpPr>
        <p:spPr>
          <a:xfrm>
            <a:off x="250825" y="1125415"/>
            <a:ext cx="8642400" cy="35274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81" name="Google Shape;281;p56"/>
          <p:cNvSpPr txBox="1"/>
          <p:nvPr>
            <p:ph idx="2" type="body"/>
          </p:nvPr>
        </p:nvSpPr>
        <p:spPr>
          <a:xfrm>
            <a:off x="693868" y="581601"/>
            <a:ext cx="7495200" cy="2463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20"/>
              </a:spcBef>
              <a:spcAft>
                <a:spcPts val="0"/>
              </a:spcAft>
              <a:buSzPts val="1600"/>
              <a:buNone/>
              <a:defRPr b="1" i="0" sz="16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282" name="Google Shape;282;p56"/>
          <p:cNvSpPr/>
          <p:nvPr>
            <p:ph idx="3" type="pic"/>
          </p:nvPr>
        </p:nvSpPr>
        <p:spPr>
          <a:xfrm>
            <a:off x="8380870" y="272922"/>
            <a:ext cx="504000" cy="504000"/>
          </a:xfrm>
          <a:prstGeom prst="rect">
            <a:avLst/>
          </a:prstGeom>
          <a:noFill/>
          <a:ln>
            <a:noFill/>
          </a:ln>
        </p:spPr>
      </p:sp>
      <p:sp>
        <p:nvSpPr>
          <p:cNvPr id="283" name="Google Shape;283;p56"/>
          <p:cNvSpPr txBox="1"/>
          <p:nvPr>
            <p:ph idx="4" type="body"/>
          </p:nvPr>
        </p:nvSpPr>
        <p:spPr>
          <a:xfrm>
            <a:off x="349933" y="4766290"/>
            <a:ext cx="8483700" cy="221100"/>
          </a:xfrm>
          <a:prstGeom prst="rect">
            <a:avLst/>
          </a:prstGeom>
          <a:noFill/>
          <a:ln>
            <a:noFill/>
          </a:ln>
        </p:spPr>
        <p:txBody>
          <a:bodyPr anchorCtr="0" anchor="ctr"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ulo 1">
  <p:cSld name="1_Titulo_1">
    <p:spTree>
      <p:nvGrpSpPr>
        <p:cNvPr id="284" name="Shape 284"/>
        <p:cNvGrpSpPr/>
        <p:nvPr/>
      </p:nvGrpSpPr>
      <p:grpSpPr>
        <a:xfrm>
          <a:off x="0" y="0"/>
          <a:ext cx="0" cy="0"/>
          <a:chOff x="0" y="0"/>
          <a:chExt cx="0" cy="0"/>
        </a:xfrm>
      </p:grpSpPr>
      <p:sp>
        <p:nvSpPr>
          <p:cNvPr id="285" name="Google Shape;285;p57"/>
          <p:cNvSpPr/>
          <p:nvPr/>
        </p:nvSpPr>
        <p:spPr>
          <a:xfrm>
            <a:off x="1588" y="1588"/>
            <a:ext cx="1500" cy="1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7"/>
          <p:cNvSpPr txBox="1"/>
          <p:nvPr>
            <p:ph idx="1" type="body"/>
          </p:nvPr>
        </p:nvSpPr>
        <p:spPr>
          <a:xfrm>
            <a:off x="323528" y="843558"/>
            <a:ext cx="8496900" cy="4032300"/>
          </a:xfrm>
          <a:prstGeom prst="rect">
            <a:avLst/>
          </a:prstGeom>
          <a:solidFill>
            <a:schemeClr val="lt1"/>
          </a:solidFill>
          <a:ln>
            <a:noFill/>
          </a:ln>
        </p:spPr>
        <p:txBody>
          <a:bodyPr anchorCtr="0" anchor="t" bIns="68575" lIns="68575" spcFirstLastPara="1" rIns="68575" wrap="square" tIns="68575">
            <a:noAutofit/>
          </a:bodyPr>
          <a:lstStyle>
            <a:lvl1pPr indent="-304800" lvl="0" marL="4572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1pPr>
            <a:lvl2pPr indent="-304800" lvl="1" marL="9144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2pPr>
            <a:lvl3pPr indent="-304800" lvl="2" marL="13716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3pPr>
            <a:lvl4pPr indent="-304800" lvl="3" marL="18288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4pPr>
            <a:lvl5pPr indent="-304800" lvl="4" marL="2286000" marR="0" algn="l">
              <a:lnSpc>
                <a:spcPct val="100000"/>
              </a:lnSpc>
              <a:spcBef>
                <a:spcPts val="200"/>
              </a:spcBef>
              <a:spcAft>
                <a:spcPts val="0"/>
              </a:spcAft>
              <a:buClr>
                <a:srgbClr val="F1C232"/>
              </a:buClr>
              <a:buSzPts val="1200"/>
              <a:buFont typeface="Arial"/>
              <a:buChar char="»"/>
              <a:defRPr b="0" i="0" sz="1200" u="none" cap="none" strike="noStrike">
                <a:solidFill>
                  <a:srgbClr val="484848"/>
                </a:solidFill>
                <a:latin typeface="Lato"/>
                <a:ea typeface="Lato"/>
                <a:cs typeface="Lato"/>
                <a:sym typeface="Lato"/>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9pPr>
          </a:lstStyle>
          <a:p/>
        </p:txBody>
      </p:sp>
      <p:sp>
        <p:nvSpPr>
          <p:cNvPr id="287" name="Google Shape;287;p57"/>
          <p:cNvSpPr/>
          <p:nvPr/>
        </p:nvSpPr>
        <p:spPr>
          <a:xfrm>
            <a:off x="1" y="173259"/>
            <a:ext cx="8172300" cy="4791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7"/>
          <p:cNvSpPr txBox="1"/>
          <p:nvPr>
            <p:ph type="title"/>
          </p:nvPr>
        </p:nvSpPr>
        <p:spPr>
          <a:xfrm>
            <a:off x="1" y="166226"/>
            <a:ext cx="8172300" cy="493200"/>
          </a:xfrm>
          <a:prstGeom prst="rect">
            <a:avLst/>
          </a:prstGeom>
          <a:noFill/>
          <a:ln>
            <a:noFill/>
          </a:ln>
        </p:spPr>
        <p:txBody>
          <a:bodyPr anchorCtr="0" anchor="ctr" bIns="68575" lIns="68575" spcFirstLastPara="1" rIns="68575" wrap="square" tIns="68575">
            <a:noAutofit/>
          </a:bodyPr>
          <a:lstStyle>
            <a:lvl1pPr lvl="0" marR="0" algn="l">
              <a:lnSpc>
                <a:spcPct val="100000"/>
              </a:lnSpc>
              <a:spcBef>
                <a:spcPts val="0"/>
              </a:spcBef>
              <a:spcAft>
                <a:spcPts val="0"/>
              </a:spcAft>
              <a:buClr>
                <a:schemeClr val="lt1"/>
              </a:buClr>
              <a:buSzPts val="1600"/>
              <a:buFont typeface="Lato"/>
              <a:buNone/>
              <a:defRPr b="1" i="0" sz="1600" u="none" cap="none" strike="noStrike">
                <a:solidFill>
                  <a:schemeClr val="lt1"/>
                </a:solidFill>
                <a:latin typeface="Lato"/>
                <a:ea typeface="Lato"/>
                <a:cs typeface="Lato"/>
                <a:sym typeface="Lato"/>
              </a:defRPr>
            </a:lvl1pPr>
            <a:lvl2pPr lvl="1" algn="l">
              <a:lnSpc>
                <a:spcPct val="100000"/>
              </a:lnSpc>
              <a:spcBef>
                <a:spcPts val="0"/>
              </a:spcBef>
              <a:spcAft>
                <a:spcPts val="0"/>
              </a:spcAft>
              <a:buSzPts val="1800"/>
              <a:buFont typeface="Arial"/>
              <a:buNone/>
              <a:defRPr sz="1800"/>
            </a:lvl2pPr>
            <a:lvl3pPr lvl="2" algn="l">
              <a:lnSpc>
                <a:spcPct val="100000"/>
              </a:lnSpc>
              <a:spcBef>
                <a:spcPts val="0"/>
              </a:spcBef>
              <a:spcAft>
                <a:spcPts val="0"/>
              </a:spcAft>
              <a:buSzPts val="1800"/>
              <a:buFont typeface="Arial"/>
              <a:buNone/>
              <a:defRPr sz="1800"/>
            </a:lvl3pPr>
            <a:lvl4pPr lvl="3" algn="l">
              <a:lnSpc>
                <a:spcPct val="100000"/>
              </a:lnSpc>
              <a:spcBef>
                <a:spcPts val="0"/>
              </a:spcBef>
              <a:spcAft>
                <a:spcPts val="0"/>
              </a:spcAft>
              <a:buSzPts val="1800"/>
              <a:buFont typeface="Arial"/>
              <a:buNone/>
              <a:defRPr sz="1800"/>
            </a:lvl4pPr>
            <a:lvl5pPr lvl="4" algn="l">
              <a:lnSpc>
                <a:spcPct val="100000"/>
              </a:lnSpc>
              <a:spcBef>
                <a:spcPts val="0"/>
              </a:spcBef>
              <a:spcAft>
                <a:spcPts val="0"/>
              </a:spcAft>
              <a:buSzPts val="1800"/>
              <a:buFont typeface="Arial"/>
              <a:buNone/>
              <a:defRPr sz="1800"/>
            </a:lvl5pPr>
            <a:lvl6pPr lvl="5" algn="l">
              <a:lnSpc>
                <a:spcPct val="100000"/>
              </a:lnSpc>
              <a:spcBef>
                <a:spcPts val="0"/>
              </a:spcBef>
              <a:spcAft>
                <a:spcPts val="0"/>
              </a:spcAft>
              <a:buSzPts val="1800"/>
              <a:buFont typeface="Arial"/>
              <a:buNone/>
              <a:defRPr sz="1800"/>
            </a:lvl6pPr>
            <a:lvl7pPr lvl="6" algn="l">
              <a:lnSpc>
                <a:spcPct val="100000"/>
              </a:lnSpc>
              <a:spcBef>
                <a:spcPts val="0"/>
              </a:spcBef>
              <a:spcAft>
                <a:spcPts val="0"/>
              </a:spcAft>
              <a:buSzPts val="1800"/>
              <a:buFont typeface="Arial"/>
              <a:buNone/>
              <a:defRPr sz="1800"/>
            </a:lvl7pPr>
            <a:lvl8pPr lvl="7" algn="l">
              <a:lnSpc>
                <a:spcPct val="100000"/>
              </a:lnSpc>
              <a:spcBef>
                <a:spcPts val="0"/>
              </a:spcBef>
              <a:spcAft>
                <a:spcPts val="0"/>
              </a:spcAft>
              <a:buSzPts val="1800"/>
              <a:buFont typeface="Arial"/>
              <a:buNone/>
              <a:defRPr sz="1800"/>
            </a:lvl8pPr>
            <a:lvl9pPr lvl="8" algn="l">
              <a:lnSpc>
                <a:spcPct val="100000"/>
              </a:lnSpc>
              <a:spcBef>
                <a:spcPts val="0"/>
              </a:spcBef>
              <a:spcAft>
                <a:spcPts val="0"/>
              </a:spcAft>
              <a:buSzPts val="1800"/>
              <a:buFont typeface="Arial"/>
              <a:buNone/>
              <a:defRPr sz="1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clusión">
  <p:cSld name="1_Conclusión">
    <p:spTree>
      <p:nvGrpSpPr>
        <p:cNvPr id="289" name="Shape 289"/>
        <p:cNvGrpSpPr/>
        <p:nvPr/>
      </p:nvGrpSpPr>
      <p:grpSpPr>
        <a:xfrm>
          <a:off x="0" y="0"/>
          <a:ext cx="0" cy="0"/>
          <a:chOff x="0" y="0"/>
          <a:chExt cx="0" cy="0"/>
        </a:xfrm>
      </p:grpSpPr>
      <p:sp>
        <p:nvSpPr>
          <p:cNvPr id="290" name="Google Shape;290;p58"/>
          <p:cNvSpPr/>
          <p:nvPr/>
        </p:nvSpPr>
        <p:spPr>
          <a:xfrm>
            <a:off x="0" y="1"/>
            <a:ext cx="9144000" cy="5143500"/>
          </a:xfrm>
          <a:prstGeom prst="rect">
            <a:avLst/>
          </a:prstGeom>
          <a:solidFill>
            <a:srgbClr val="F1C23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Lato"/>
              <a:ea typeface="Lato"/>
              <a:cs typeface="Lato"/>
              <a:sym typeface="Lato"/>
            </a:endParaRPr>
          </a:p>
        </p:txBody>
      </p:sp>
      <p:pic>
        <p:nvPicPr>
          <p:cNvPr id="291" name="Google Shape;291;p58"/>
          <p:cNvPicPr preferRelativeResize="0"/>
          <p:nvPr/>
        </p:nvPicPr>
        <p:blipFill rotWithShape="1">
          <a:blip r:embed="rId2">
            <a:alphaModFix/>
          </a:blip>
          <a:srcRect b="0" l="0" r="0" t="0"/>
          <a:stretch/>
        </p:blipFill>
        <p:spPr>
          <a:xfrm>
            <a:off x="9331" y="1"/>
            <a:ext cx="9125340" cy="5143499"/>
          </a:xfrm>
          <a:prstGeom prst="rect">
            <a:avLst/>
          </a:prstGeom>
          <a:noFill/>
          <a:ln>
            <a:noFill/>
          </a:ln>
        </p:spPr>
      </p:pic>
      <p:grpSp>
        <p:nvGrpSpPr>
          <p:cNvPr id="292" name="Google Shape;292;p58"/>
          <p:cNvGrpSpPr/>
          <p:nvPr/>
        </p:nvGrpSpPr>
        <p:grpSpPr>
          <a:xfrm>
            <a:off x="7745412" y="3867896"/>
            <a:ext cx="1398600" cy="947700"/>
            <a:chOff x="7745413" y="3867894"/>
            <a:chExt cx="1398600" cy="947700"/>
          </a:xfrm>
        </p:grpSpPr>
        <p:sp>
          <p:nvSpPr>
            <p:cNvPr id="293" name="Google Shape;293;p58"/>
            <p:cNvSpPr/>
            <p:nvPr/>
          </p:nvSpPr>
          <p:spPr>
            <a:xfrm>
              <a:off x="7745413" y="3867894"/>
              <a:ext cx="1398600" cy="947700"/>
            </a:xfrm>
            <a:prstGeom prst="rect">
              <a:avLst/>
            </a:prstGeom>
            <a:solidFill>
              <a:srgbClr val="F1C23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8"/>
            <p:cNvPicPr preferRelativeResize="0"/>
            <p:nvPr/>
          </p:nvPicPr>
          <p:blipFill rotWithShape="1">
            <a:blip r:embed="rId3">
              <a:alphaModFix/>
            </a:blip>
            <a:srcRect b="0" l="0" r="0" t="0"/>
            <a:stretch/>
          </p:blipFill>
          <p:spPr>
            <a:xfrm>
              <a:off x="7988517" y="4026644"/>
              <a:ext cx="912376" cy="630236"/>
            </a:xfrm>
            <a:prstGeom prst="rect">
              <a:avLst/>
            </a:prstGeom>
            <a:noFill/>
            <a:ln>
              <a:noFill/>
            </a:ln>
          </p:spPr>
        </p:pic>
      </p:grpSp>
      <p:sp>
        <p:nvSpPr>
          <p:cNvPr id="295" name="Google Shape;295;p58"/>
          <p:cNvSpPr txBox="1"/>
          <p:nvPr>
            <p:ph idx="1" type="body"/>
          </p:nvPr>
        </p:nvSpPr>
        <p:spPr>
          <a:xfrm>
            <a:off x="131255" y="981076"/>
            <a:ext cx="3864600" cy="1950900"/>
          </a:xfrm>
          <a:prstGeom prst="rect">
            <a:avLst/>
          </a:prstGeom>
          <a:solidFill>
            <a:srgbClr val="F1C232"/>
          </a:solidFill>
          <a:ln>
            <a:noFill/>
          </a:ln>
        </p:spPr>
        <p:txBody>
          <a:bodyPr anchorCtr="0" anchor="ctr" bIns="68575" lIns="68575" spcFirstLastPara="1" rIns="68575" wrap="square" tIns="68575">
            <a:noAutofit/>
          </a:bodyPr>
          <a:lstStyle>
            <a:lvl1pPr indent="-228600" lvl="0" marL="457200" marR="0" algn="l">
              <a:lnSpc>
                <a:spcPct val="100000"/>
              </a:lnSpc>
              <a:spcBef>
                <a:spcPts val="1000"/>
              </a:spcBef>
              <a:spcAft>
                <a:spcPts val="0"/>
              </a:spcAft>
              <a:buClr>
                <a:schemeClr val="lt1"/>
              </a:buClr>
              <a:buSzPts val="4800"/>
              <a:buFont typeface="Arial"/>
              <a:buNone/>
              <a:defRPr b="1" i="0" sz="4800" u="none" cap="none" strike="noStrike">
                <a:solidFill>
                  <a:schemeClr val="lt1"/>
                </a:solidFill>
                <a:latin typeface="Lato"/>
                <a:ea typeface="Lato"/>
                <a:cs typeface="Lato"/>
                <a:sym typeface="Lato"/>
              </a:defRPr>
            </a:lvl1pPr>
            <a:lvl2pPr indent="-228600" lvl="1" marL="914400" marR="0" algn="l">
              <a:lnSpc>
                <a:spcPct val="100000"/>
              </a:lnSpc>
              <a:spcBef>
                <a:spcPts val="1000"/>
              </a:spcBef>
              <a:spcAft>
                <a:spcPts val="0"/>
              </a:spcAft>
              <a:buClr>
                <a:schemeClr val="lt1"/>
              </a:buClr>
              <a:buSzPts val="4800"/>
              <a:buFont typeface="Arial"/>
              <a:buNone/>
              <a:defRPr b="1" i="0" sz="4800" u="none" cap="none" strike="noStrike">
                <a:solidFill>
                  <a:schemeClr val="lt1"/>
                </a:solidFill>
                <a:latin typeface="Lato"/>
                <a:ea typeface="Lato"/>
                <a:cs typeface="Lato"/>
                <a:sym typeface="Lato"/>
              </a:defRPr>
            </a:lvl2pPr>
            <a:lvl3pPr indent="-228600" lvl="2" marL="1371600" marR="0" algn="l">
              <a:lnSpc>
                <a:spcPct val="100000"/>
              </a:lnSpc>
              <a:spcBef>
                <a:spcPts val="1000"/>
              </a:spcBef>
              <a:spcAft>
                <a:spcPts val="0"/>
              </a:spcAft>
              <a:buClr>
                <a:schemeClr val="lt1"/>
              </a:buClr>
              <a:buSzPts val="4800"/>
              <a:buFont typeface="Arial"/>
              <a:buNone/>
              <a:defRPr b="1" i="0" sz="4800" u="none" cap="none" strike="noStrike">
                <a:solidFill>
                  <a:schemeClr val="lt1"/>
                </a:solidFill>
                <a:latin typeface="Lato"/>
                <a:ea typeface="Lato"/>
                <a:cs typeface="Lato"/>
                <a:sym typeface="Lato"/>
              </a:defRPr>
            </a:lvl3pPr>
            <a:lvl4pPr indent="-228600" lvl="3" marL="1828800" marR="0" algn="l">
              <a:lnSpc>
                <a:spcPct val="100000"/>
              </a:lnSpc>
              <a:spcBef>
                <a:spcPts val="1000"/>
              </a:spcBef>
              <a:spcAft>
                <a:spcPts val="0"/>
              </a:spcAft>
              <a:buClr>
                <a:schemeClr val="lt1"/>
              </a:buClr>
              <a:buSzPts val="4800"/>
              <a:buFont typeface="Arial"/>
              <a:buNone/>
              <a:defRPr b="1" i="0" sz="4800" u="none" cap="none" strike="noStrike">
                <a:solidFill>
                  <a:schemeClr val="lt1"/>
                </a:solidFill>
                <a:latin typeface="Lato"/>
                <a:ea typeface="Lato"/>
                <a:cs typeface="Lato"/>
                <a:sym typeface="Lato"/>
              </a:defRPr>
            </a:lvl4pPr>
            <a:lvl5pPr indent="-228600" lvl="4" marL="2286000" marR="0" algn="l">
              <a:lnSpc>
                <a:spcPct val="100000"/>
              </a:lnSpc>
              <a:spcBef>
                <a:spcPts val="1000"/>
              </a:spcBef>
              <a:spcAft>
                <a:spcPts val="0"/>
              </a:spcAft>
              <a:buClr>
                <a:schemeClr val="lt1"/>
              </a:buClr>
              <a:buSzPts val="4800"/>
              <a:buFont typeface="Arial"/>
              <a:buNone/>
              <a:defRPr b="1" i="0" sz="4800" u="none" cap="none" strike="noStrike">
                <a:solidFill>
                  <a:schemeClr val="lt1"/>
                </a:solidFill>
                <a:latin typeface="Lato"/>
                <a:ea typeface="Lato"/>
                <a:cs typeface="Lato"/>
                <a:sym typeface="Lato"/>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8">
  <p:cSld name="Basica Subtítulo - 1 Texto_17">
    <p:spTree>
      <p:nvGrpSpPr>
        <p:cNvPr id="296" name="Shape 296"/>
        <p:cNvGrpSpPr/>
        <p:nvPr/>
      </p:nvGrpSpPr>
      <p:grpSpPr>
        <a:xfrm>
          <a:off x="0" y="0"/>
          <a:ext cx="0" cy="0"/>
          <a:chOff x="0" y="0"/>
          <a:chExt cx="0" cy="0"/>
        </a:xfrm>
      </p:grpSpPr>
      <p:sp>
        <p:nvSpPr>
          <p:cNvPr id="297" name="Google Shape;297;p59"/>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9"/>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9" name="Google Shape;299;p59"/>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00" name="Google Shape;300;p59"/>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a Subtítulo - 1 Texto 19">
  <p:cSld name="Basica Subtítulo - 1 Texto_18">
    <p:spTree>
      <p:nvGrpSpPr>
        <p:cNvPr id="301" name="Shape 301"/>
        <p:cNvGrpSpPr/>
        <p:nvPr/>
      </p:nvGrpSpPr>
      <p:grpSpPr>
        <a:xfrm>
          <a:off x="0" y="0"/>
          <a:ext cx="0" cy="0"/>
          <a:chOff x="0" y="0"/>
          <a:chExt cx="0" cy="0"/>
        </a:xfrm>
      </p:grpSpPr>
      <p:sp>
        <p:nvSpPr>
          <p:cNvPr id="302" name="Google Shape;302;p60"/>
          <p:cNvSpPr/>
          <p:nvPr/>
        </p:nvSpPr>
        <p:spPr>
          <a:xfrm>
            <a:off x="893" y="893"/>
            <a:ext cx="900" cy="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0"/>
          <p:cNvSpPr txBox="1"/>
          <p:nvPr>
            <p:ph type="title"/>
          </p:nvPr>
        </p:nvSpPr>
        <p:spPr>
          <a:xfrm>
            <a:off x="693869" y="298452"/>
            <a:ext cx="81993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4" name="Google Shape;304;p60"/>
          <p:cNvSpPr txBox="1"/>
          <p:nvPr>
            <p:ph idx="1" type="body"/>
          </p:nvPr>
        </p:nvSpPr>
        <p:spPr>
          <a:xfrm>
            <a:off x="250825" y="1125415"/>
            <a:ext cx="8642400" cy="3586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400"/>
              </a:spcBef>
              <a:spcAft>
                <a:spcPts val="0"/>
              </a:spcAft>
              <a:buClr>
                <a:schemeClr val="lt2"/>
              </a:buClr>
              <a:buSzPts val="1400"/>
              <a:buFont typeface="Arial"/>
              <a:buNone/>
              <a:defRPr sz="14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05" name="Google Shape;305;p60"/>
          <p:cNvSpPr txBox="1"/>
          <p:nvPr>
            <p:ph idx="2" type="body"/>
          </p:nvPr>
        </p:nvSpPr>
        <p:spPr>
          <a:xfrm>
            <a:off x="693869" y="646337"/>
            <a:ext cx="81993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l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extos">
  <p:cSld name="3 textos">
    <p:spTree>
      <p:nvGrpSpPr>
        <p:cNvPr id="27"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b="0" l="0" r="0" t="0"/>
          <a:stretch/>
        </p:blipFill>
        <p:spPr>
          <a:xfrm>
            <a:off x="893" y="893"/>
            <a:ext cx="893" cy="893"/>
          </a:xfrm>
          <a:prstGeom prst="rect">
            <a:avLst/>
          </a:prstGeom>
          <a:noFill/>
          <a:ln>
            <a:noFill/>
          </a:ln>
        </p:spPr>
      </p:pic>
      <p:sp>
        <p:nvSpPr>
          <p:cNvPr id="29" name="Google Shape;29;p9"/>
          <p:cNvSpPr txBox="1"/>
          <p:nvPr>
            <p:ph idx="1" type="body"/>
          </p:nvPr>
        </p:nvSpPr>
        <p:spPr>
          <a:xfrm>
            <a:off x="348396" y="1201926"/>
            <a:ext cx="2560200" cy="430800"/>
          </a:xfrm>
          <a:prstGeom prst="rect">
            <a:avLst/>
          </a:prstGeom>
          <a:noFill/>
          <a:ln>
            <a:noFill/>
          </a:ln>
        </p:spPr>
        <p:txBody>
          <a:bodyPr anchorCtr="0" anchor="b" bIns="0" lIns="0" spcFirstLastPara="1" rIns="0" wrap="square" tIns="0">
            <a:noAutofit/>
          </a:bodyPr>
          <a:lstStyle>
            <a:lvl1pPr indent="-228600" lvl="0" marL="457200" algn="ctr">
              <a:lnSpc>
                <a:spcPct val="115000"/>
              </a:lnSpc>
              <a:spcBef>
                <a:spcPts val="280"/>
              </a:spcBef>
              <a:spcAft>
                <a:spcPts val="0"/>
              </a:spcAft>
              <a:buClr>
                <a:schemeClr val="lt2"/>
              </a:buClr>
              <a:buSzPts val="1400"/>
              <a:buFont typeface="Arial"/>
              <a:buNone/>
              <a:defRPr b="1" i="0" sz="1400">
                <a:solidFill>
                  <a:schemeClr val="dk1"/>
                </a:solidFill>
                <a:latin typeface="Proxima Nova"/>
                <a:ea typeface="Proxima Nova"/>
                <a:cs typeface="Proxima Nova"/>
                <a:sym typeface="Proxima Nova"/>
              </a:defRPr>
            </a:lvl1pPr>
            <a:lvl2pPr indent="-314325" lvl="1" marL="914400" algn="l">
              <a:lnSpc>
                <a:spcPct val="115000"/>
              </a:lnSpc>
              <a:spcBef>
                <a:spcPts val="1600"/>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0" name="Google Shape;30;p9"/>
          <p:cNvSpPr txBox="1"/>
          <p:nvPr>
            <p:ph idx="2" type="body"/>
          </p:nvPr>
        </p:nvSpPr>
        <p:spPr>
          <a:xfrm>
            <a:off x="3310976" y="1201926"/>
            <a:ext cx="2560200" cy="430800"/>
          </a:xfrm>
          <a:prstGeom prst="rect">
            <a:avLst/>
          </a:prstGeom>
          <a:noFill/>
          <a:ln>
            <a:noFill/>
          </a:ln>
        </p:spPr>
        <p:txBody>
          <a:bodyPr anchorCtr="0" anchor="b" bIns="0" lIns="0" spcFirstLastPara="1" rIns="0" wrap="square" tIns="0">
            <a:noAutofit/>
          </a:bodyPr>
          <a:lstStyle>
            <a:lvl1pPr indent="-228600" lvl="0" marL="457200" algn="ctr">
              <a:lnSpc>
                <a:spcPct val="115000"/>
              </a:lnSpc>
              <a:spcBef>
                <a:spcPts val="280"/>
              </a:spcBef>
              <a:spcAft>
                <a:spcPts val="0"/>
              </a:spcAft>
              <a:buClr>
                <a:schemeClr val="lt2"/>
              </a:buClr>
              <a:buSzPts val="1400"/>
              <a:buFont typeface="Arial"/>
              <a:buNone/>
              <a:defRPr b="1" i="0" sz="1400">
                <a:solidFill>
                  <a:schemeClr val="dk1"/>
                </a:solidFill>
                <a:latin typeface="Proxima Nova"/>
                <a:ea typeface="Proxima Nova"/>
                <a:cs typeface="Proxima Nova"/>
                <a:sym typeface="Proxima Nova"/>
              </a:defRPr>
            </a:lvl1pPr>
            <a:lvl2pPr indent="-314325" lvl="1" marL="914400" algn="l">
              <a:lnSpc>
                <a:spcPct val="115000"/>
              </a:lnSpc>
              <a:spcBef>
                <a:spcPts val="1600"/>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cxnSp>
        <p:nvCxnSpPr>
          <p:cNvPr id="31" name="Google Shape;31;p9"/>
          <p:cNvCxnSpPr/>
          <p:nvPr/>
        </p:nvCxnSpPr>
        <p:spPr>
          <a:xfrm>
            <a:off x="348396" y="1681019"/>
            <a:ext cx="2560200" cy="0"/>
          </a:xfrm>
          <a:prstGeom prst="straightConnector1">
            <a:avLst/>
          </a:prstGeom>
          <a:noFill/>
          <a:ln cap="flat" cmpd="sng" w="38100">
            <a:solidFill>
              <a:schemeClr val="lt2"/>
            </a:solidFill>
            <a:prstDash val="solid"/>
            <a:round/>
            <a:headEnd len="sm" w="sm" type="none"/>
            <a:tailEnd len="sm" w="sm" type="none"/>
          </a:ln>
        </p:spPr>
      </p:cxnSp>
      <p:cxnSp>
        <p:nvCxnSpPr>
          <p:cNvPr id="32" name="Google Shape;32;p9"/>
          <p:cNvCxnSpPr/>
          <p:nvPr/>
        </p:nvCxnSpPr>
        <p:spPr>
          <a:xfrm>
            <a:off x="3310976" y="1681019"/>
            <a:ext cx="2560200" cy="0"/>
          </a:xfrm>
          <a:prstGeom prst="straightConnector1">
            <a:avLst/>
          </a:prstGeom>
          <a:noFill/>
          <a:ln cap="flat" cmpd="sng" w="38100">
            <a:solidFill>
              <a:schemeClr val="lt2"/>
            </a:solidFill>
            <a:prstDash val="solid"/>
            <a:round/>
            <a:headEnd len="sm" w="sm" type="none"/>
            <a:tailEnd len="sm" w="sm" type="none"/>
          </a:ln>
        </p:spPr>
      </p:cxnSp>
      <p:cxnSp>
        <p:nvCxnSpPr>
          <p:cNvPr id="33" name="Google Shape;33;p9"/>
          <p:cNvCxnSpPr/>
          <p:nvPr/>
        </p:nvCxnSpPr>
        <p:spPr>
          <a:xfrm>
            <a:off x="6273556" y="1681019"/>
            <a:ext cx="2560200" cy="0"/>
          </a:xfrm>
          <a:prstGeom prst="straightConnector1">
            <a:avLst/>
          </a:prstGeom>
          <a:noFill/>
          <a:ln cap="flat" cmpd="sng" w="38100">
            <a:solidFill>
              <a:schemeClr val="lt2"/>
            </a:solidFill>
            <a:prstDash val="solid"/>
            <a:round/>
            <a:headEnd len="sm" w="sm" type="none"/>
            <a:tailEnd len="sm" w="sm" type="none"/>
          </a:ln>
        </p:spPr>
      </p:cxnSp>
      <p:sp>
        <p:nvSpPr>
          <p:cNvPr id="34" name="Google Shape;34;p9"/>
          <p:cNvSpPr txBox="1"/>
          <p:nvPr>
            <p:ph idx="3" type="body"/>
          </p:nvPr>
        </p:nvSpPr>
        <p:spPr>
          <a:xfrm>
            <a:off x="6273556" y="1201926"/>
            <a:ext cx="2560200" cy="430800"/>
          </a:xfrm>
          <a:prstGeom prst="rect">
            <a:avLst/>
          </a:prstGeom>
          <a:noFill/>
          <a:ln>
            <a:noFill/>
          </a:ln>
        </p:spPr>
        <p:txBody>
          <a:bodyPr anchorCtr="0" anchor="b" bIns="0" lIns="0" spcFirstLastPara="1" rIns="0" wrap="square" tIns="0">
            <a:noAutofit/>
          </a:bodyPr>
          <a:lstStyle>
            <a:lvl1pPr indent="-228600" lvl="0" marL="457200" algn="ctr">
              <a:lnSpc>
                <a:spcPct val="115000"/>
              </a:lnSpc>
              <a:spcBef>
                <a:spcPts val="280"/>
              </a:spcBef>
              <a:spcAft>
                <a:spcPts val="0"/>
              </a:spcAft>
              <a:buClr>
                <a:schemeClr val="lt2"/>
              </a:buClr>
              <a:buSzPts val="1400"/>
              <a:buFont typeface="Arial"/>
              <a:buNone/>
              <a:defRPr b="1" i="0" sz="1400">
                <a:solidFill>
                  <a:schemeClr val="dk1"/>
                </a:solidFill>
                <a:latin typeface="Proxima Nova"/>
                <a:ea typeface="Proxima Nova"/>
                <a:cs typeface="Proxima Nova"/>
                <a:sym typeface="Proxima Nova"/>
              </a:defRPr>
            </a:lvl1pPr>
            <a:lvl2pPr indent="-314325" lvl="1" marL="914400" algn="l">
              <a:lnSpc>
                <a:spcPct val="115000"/>
              </a:lnSpc>
              <a:spcBef>
                <a:spcPts val="1600"/>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5" name="Google Shape;35;p9"/>
          <p:cNvSpPr txBox="1"/>
          <p:nvPr>
            <p:ph idx="4" type="body"/>
          </p:nvPr>
        </p:nvSpPr>
        <p:spPr>
          <a:xfrm>
            <a:off x="348396" y="1730783"/>
            <a:ext cx="2560200" cy="2991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200"/>
              </a:spcBef>
              <a:spcAft>
                <a:spcPts val="0"/>
              </a:spcAft>
              <a:buClr>
                <a:schemeClr val="lt2"/>
              </a:buClr>
              <a:buSzPts val="1200"/>
              <a:buFont typeface="Arial"/>
              <a:buNone/>
              <a:defRPr sz="12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6" name="Google Shape;36;p9"/>
          <p:cNvSpPr txBox="1"/>
          <p:nvPr>
            <p:ph idx="5" type="body"/>
          </p:nvPr>
        </p:nvSpPr>
        <p:spPr>
          <a:xfrm>
            <a:off x="3310976" y="1730783"/>
            <a:ext cx="2560200" cy="2991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200"/>
              </a:spcBef>
              <a:spcAft>
                <a:spcPts val="0"/>
              </a:spcAft>
              <a:buClr>
                <a:schemeClr val="lt2"/>
              </a:buClr>
              <a:buSzPts val="1200"/>
              <a:buFont typeface="Arial"/>
              <a:buNone/>
              <a:defRPr sz="12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7" name="Google Shape;37;p9"/>
          <p:cNvSpPr txBox="1"/>
          <p:nvPr>
            <p:ph idx="6" type="body"/>
          </p:nvPr>
        </p:nvSpPr>
        <p:spPr>
          <a:xfrm>
            <a:off x="6273556" y="1730783"/>
            <a:ext cx="2560200" cy="2991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1200"/>
              </a:spcBef>
              <a:spcAft>
                <a:spcPts val="0"/>
              </a:spcAft>
              <a:buClr>
                <a:schemeClr val="lt2"/>
              </a:buClr>
              <a:buSzPts val="1200"/>
              <a:buFont typeface="Arial"/>
              <a:buNone/>
              <a:defRPr sz="1200">
                <a:solidFill>
                  <a:schemeClr val="dk1"/>
                </a:solidFill>
                <a:latin typeface="Proxima Nova"/>
                <a:ea typeface="Proxima Nova"/>
                <a:cs typeface="Proxima Nova"/>
                <a:sym typeface="Proxima Nova"/>
              </a:defRPr>
            </a:lvl1pPr>
            <a:lvl2pPr indent="-314325" lvl="1" marL="914400" algn="l">
              <a:lnSpc>
                <a:spcPct val="115000"/>
              </a:lnSpc>
              <a:spcBef>
                <a:spcPts val="675"/>
              </a:spcBef>
              <a:spcAft>
                <a:spcPts val="0"/>
              </a:spcAft>
              <a:buClr>
                <a:schemeClr val="lt2"/>
              </a:buClr>
              <a:buSzPts val="1350"/>
              <a:buFont typeface="Arial"/>
              <a:buChar char="•"/>
              <a:defRPr sz="1350">
                <a:latin typeface="Proxima Nova"/>
                <a:ea typeface="Proxima Nova"/>
                <a:cs typeface="Proxima Nova"/>
                <a:sym typeface="Proxima Nova"/>
              </a:defRPr>
            </a:lvl2pPr>
            <a:lvl3pPr indent="-514350" lvl="2" marL="1371600" algn="l">
              <a:lnSpc>
                <a:spcPct val="115000"/>
              </a:lnSpc>
              <a:spcBef>
                <a:spcPts val="9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8" name="Google Shape;38;p9"/>
          <p:cNvSpPr txBox="1"/>
          <p:nvPr>
            <p:ph idx="7" type="body"/>
          </p:nvPr>
        </p:nvSpPr>
        <p:spPr>
          <a:xfrm>
            <a:off x="323621" y="4813109"/>
            <a:ext cx="8510100" cy="221100"/>
          </a:xfrm>
          <a:prstGeom prst="rect">
            <a:avLst/>
          </a:prstGeom>
          <a:noFill/>
          <a:ln>
            <a:noFill/>
          </a:ln>
        </p:spPr>
        <p:txBody>
          <a:bodyPr anchorCtr="0" anchor="t" bIns="0" lIns="14400" spcFirstLastPara="1" rIns="14400" wrap="square" tIns="0">
            <a:noAutofit/>
          </a:bodyPr>
          <a:lstStyle>
            <a:lvl1pPr indent="-228600" lvl="0" marL="457200" algn="l">
              <a:lnSpc>
                <a:spcPct val="115000"/>
              </a:lnSpc>
              <a:spcBef>
                <a:spcPts val="160"/>
              </a:spcBef>
              <a:spcAft>
                <a:spcPts val="0"/>
              </a:spcAft>
              <a:buSzPts val="800"/>
              <a:buNone/>
              <a:defRPr sz="800">
                <a:latin typeface="Proxima Nova"/>
                <a:ea typeface="Proxima Nova"/>
                <a:cs typeface="Proxima Nova"/>
                <a:sym typeface="Proxima Nova"/>
              </a:defRPr>
            </a:lvl1pPr>
            <a:lvl2pPr indent="-228600" lvl="1" marL="914400" algn="l">
              <a:lnSpc>
                <a:spcPct val="115000"/>
              </a:lnSpc>
              <a:spcBef>
                <a:spcPts val="1600"/>
              </a:spcBef>
              <a:spcAft>
                <a:spcPts val="0"/>
              </a:spcAft>
              <a:buSzPts val="675"/>
              <a:buNone/>
              <a:defRPr sz="675"/>
            </a:lvl2pPr>
            <a:lvl3pPr indent="-228600" lvl="2" marL="1371600" algn="l">
              <a:lnSpc>
                <a:spcPct val="115000"/>
              </a:lnSpc>
              <a:spcBef>
                <a:spcPts val="1600"/>
              </a:spcBef>
              <a:spcAft>
                <a:spcPts val="0"/>
              </a:spcAft>
              <a:buSzPts val="675"/>
              <a:buNone/>
              <a:defRPr sz="675"/>
            </a:lvl3pPr>
            <a:lvl4pPr indent="-228600" lvl="3" marL="1828800" algn="l">
              <a:lnSpc>
                <a:spcPct val="115000"/>
              </a:lnSpc>
              <a:spcBef>
                <a:spcPts val="1600"/>
              </a:spcBef>
              <a:spcAft>
                <a:spcPts val="0"/>
              </a:spcAft>
              <a:buSzPts val="675"/>
              <a:buNone/>
              <a:defRPr sz="675"/>
            </a:lvl4pPr>
            <a:lvl5pPr indent="-228600" lvl="4" marL="2286000" algn="l">
              <a:lnSpc>
                <a:spcPct val="115000"/>
              </a:lnSpc>
              <a:spcBef>
                <a:spcPts val="1600"/>
              </a:spcBef>
              <a:spcAft>
                <a:spcPts val="0"/>
              </a:spcAft>
              <a:buSzPts val="675"/>
              <a:buNone/>
              <a:defRPr sz="675"/>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39" name="Google Shape;39;p9"/>
          <p:cNvSpPr txBox="1"/>
          <p:nvPr>
            <p:ph idx="8" type="body"/>
          </p:nvPr>
        </p:nvSpPr>
        <p:spPr>
          <a:xfrm>
            <a:off x="693869" y="679227"/>
            <a:ext cx="8171400" cy="276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800"/>
              <a:buNone/>
              <a:defRPr b="1" i="0" sz="1800">
                <a:solidFill>
                  <a:schemeClr val="accent2"/>
                </a:solidFill>
                <a:latin typeface="Proxima Nova"/>
                <a:ea typeface="Proxima Nova"/>
                <a:cs typeface="Proxima Nova"/>
                <a:sym typeface="Proxima Nova"/>
              </a:defRPr>
            </a:lvl1pPr>
            <a:lvl2pPr indent="-514350" lvl="1" marL="914400" algn="l">
              <a:lnSpc>
                <a:spcPct val="115000"/>
              </a:lnSpc>
              <a:spcBef>
                <a:spcPts val="1600"/>
              </a:spcBef>
              <a:spcAft>
                <a:spcPts val="0"/>
              </a:spcAft>
              <a:buSzPts val="4500"/>
              <a:buChar char="○"/>
              <a:defRPr sz="4500">
                <a:latin typeface="Proxima Nova"/>
                <a:ea typeface="Proxima Nova"/>
                <a:cs typeface="Proxima Nova"/>
                <a:sym typeface="Proxima Nova"/>
              </a:defRPr>
            </a:lvl2pPr>
            <a:lvl3pPr indent="-514350" lvl="2" marL="1371600" algn="l">
              <a:lnSpc>
                <a:spcPct val="115000"/>
              </a:lnSpc>
              <a:spcBef>
                <a:spcPts val="1600"/>
              </a:spcBef>
              <a:spcAft>
                <a:spcPts val="0"/>
              </a:spcAft>
              <a:buSzPts val="4500"/>
              <a:buChar char="■"/>
              <a:defRPr sz="4500">
                <a:latin typeface="Proxima Nova"/>
                <a:ea typeface="Proxima Nova"/>
                <a:cs typeface="Proxima Nova"/>
                <a:sym typeface="Proxima Nova"/>
              </a:defRPr>
            </a:lvl3pPr>
            <a:lvl4pPr indent="-514350" lvl="3" marL="1828800" algn="l">
              <a:lnSpc>
                <a:spcPct val="115000"/>
              </a:lnSpc>
              <a:spcBef>
                <a:spcPts val="1600"/>
              </a:spcBef>
              <a:spcAft>
                <a:spcPts val="0"/>
              </a:spcAft>
              <a:buSzPts val="4500"/>
              <a:buChar char="●"/>
              <a:defRPr sz="4500">
                <a:latin typeface="Proxima Nova"/>
                <a:ea typeface="Proxima Nova"/>
                <a:cs typeface="Proxima Nova"/>
                <a:sym typeface="Proxima Nova"/>
              </a:defRPr>
            </a:lvl4pPr>
            <a:lvl5pPr indent="-514350" lvl="4" marL="2286000" algn="l">
              <a:lnSpc>
                <a:spcPct val="115000"/>
              </a:lnSpc>
              <a:spcBef>
                <a:spcPts val="1600"/>
              </a:spcBef>
              <a:spcAft>
                <a:spcPts val="0"/>
              </a:spcAft>
              <a:buSzPts val="4500"/>
              <a:buChar char="○"/>
              <a:defRPr sz="4500">
                <a:latin typeface="Proxima Nova"/>
                <a:ea typeface="Proxima Nova"/>
                <a:cs typeface="Proxima Nova"/>
                <a:sym typeface="Proxima Nova"/>
              </a:defRPr>
            </a:lvl5pPr>
            <a:lvl6pPr indent="-342900" lvl="5" marL="2743200" algn="l">
              <a:lnSpc>
                <a:spcPct val="115000"/>
              </a:lnSpc>
              <a:spcBef>
                <a:spcPts val="1600"/>
              </a:spcBef>
              <a:spcAft>
                <a:spcPts val="0"/>
              </a:spcAft>
              <a:buClr>
                <a:schemeClr val="dk1"/>
              </a:buClr>
              <a:buSzPts val="1800"/>
              <a:buChar char="■"/>
              <a:defRPr/>
            </a:lvl6pPr>
            <a:lvl7pPr indent="-342900" lvl="6" marL="3200400" algn="l">
              <a:lnSpc>
                <a:spcPct val="115000"/>
              </a:lnSpc>
              <a:spcBef>
                <a:spcPts val="1600"/>
              </a:spcBef>
              <a:spcAft>
                <a:spcPts val="0"/>
              </a:spcAft>
              <a:buClr>
                <a:schemeClr val="dk1"/>
              </a:buClr>
              <a:buSzPts val="1800"/>
              <a:buChar char="●"/>
              <a:defRPr/>
            </a:lvl7pPr>
            <a:lvl8pPr indent="-342900" lvl="7" marL="3657600" algn="l">
              <a:lnSpc>
                <a:spcPct val="115000"/>
              </a:lnSpc>
              <a:spcBef>
                <a:spcPts val="1600"/>
              </a:spcBef>
              <a:spcAft>
                <a:spcPts val="0"/>
              </a:spcAft>
              <a:buClr>
                <a:schemeClr val="dk1"/>
              </a:buClr>
              <a:buSzPts val="1800"/>
              <a:buChar char="○"/>
              <a:defRPr/>
            </a:lvl8pPr>
            <a:lvl9pPr indent="-342900" lvl="8" marL="4114800" algn="l">
              <a:lnSpc>
                <a:spcPct val="115000"/>
              </a:lnSpc>
              <a:spcBef>
                <a:spcPts val="1600"/>
              </a:spcBef>
              <a:spcAft>
                <a:spcPts val="1600"/>
              </a:spcAft>
              <a:buClr>
                <a:schemeClr val="dk1"/>
              </a:buClr>
              <a:buSzPts val="1800"/>
              <a:buChar char="■"/>
              <a:defRPr/>
            </a:lvl9pPr>
          </a:lstStyle>
          <a:p/>
        </p:txBody>
      </p:sp>
      <p:sp>
        <p:nvSpPr>
          <p:cNvPr id="40" name="Google Shape;40;p9"/>
          <p:cNvSpPr txBox="1"/>
          <p:nvPr>
            <p:ph type="title"/>
          </p:nvPr>
        </p:nvSpPr>
        <p:spPr>
          <a:xfrm>
            <a:off x="693869" y="298452"/>
            <a:ext cx="8171400" cy="327000"/>
          </a:xfrm>
          <a:prstGeom prst="rect">
            <a:avLst/>
          </a:prstGeom>
          <a:noFill/>
          <a:ln>
            <a:noFill/>
          </a:ln>
        </p:spPr>
        <p:txBody>
          <a:bodyPr anchorCtr="0" anchor="t" bIns="7600" lIns="15225" spcFirstLastPara="1" rIns="15225" wrap="square" tIns="7600">
            <a:noAutofit/>
          </a:bodyPr>
          <a:lstStyle>
            <a:lvl1pPr lvl="0" algn="l">
              <a:lnSpc>
                <a:spcPct val="100000"/>
              </a:lnSpc>
              <a:spcBef>
                <a:spcPts val="0"/>
              </a:spcBef>
              <a:spcAft>
                <a:spcPts val="0"/>
              </a:spcAft>
              <a:buClr>
                <a:srgbClr val="333333"/>
              </a:buClr>
              <a:buSzPts val="2000"/>
              <a:buFont typeface="Proxima Nova"/>
              <a:buNone/>
              <a:defRPr>
                <a:solidFill>
                  <a:srgbClr val="333333"/>
                </a:solidFill>
                <a:latin typeface="Proxima Nova"/>
                <a:ea typeface="Proxima Nova"/>
                <a:cs typeface="Proxima Nova"/>
                <a:sym typeface="Proxima Nov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1" name="Google Shape;51;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2" name="Google Shape;5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theme" Target="../theme/theme1.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9" name="Google Shape;9;p6"/>
          <p:cNvPicPr preferRelativeResize="0"/>
          <p:nvPr/>
        </p:nvPicPr>
        <p:blipFill rotWithShape="1">
          <a:blip r:embed="rId1">
            <a:alphaModFix/>
          </a:blip>
          <a:srcRect b="0" l="-6986" r="0" t="-8589"/>
          <a:stretch/>
        </p:blipFill>
        <p:spPr>
          <a:xfrm>
            <a:off x="41199" y="289760"/>
            <a:ext cx="626711" cy="3331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115d23d3a6_0_0"/>
          <p:cNvSpPr txBox="1"/>
          <p:nvPr/>
        </p:nvSpPr>
        <p:spPr>
          <a:xfrm>
            <a:off x="343950" y="1463550"/>
            <a:ext cx="8456100" cy="22164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4500"/>
              <a:buFont typeface="Arial"/>
              <a:buNone/>
            </a:pPr>
            <a:r>
              <a:rPr b="0" i="0" lang="es" sz="4500" u="none" cap="none" strike="noStrike">
                <a:solidFill>
                  <a:srgbClr val="000000"/>
                </a:solidFill>
                <a:latin typeface="Anton"/>
                <a:ea typeface="Anton"/>
                <a:cs typeface="Anton"/>
                <a:sym typeface="Anton"/>
              </a:rPr>
              <a:t>Presentación del Proyecto Final</a:t>
            </a:r>
            <a:endParaRPr b="0" i="0" sz="4500" u="none" cap="none" strike="noStrike">
              <a:solidFill>
                <a:srgbClr val="000000"/>
              </a:solidFill>
              <a:latin typeface="Anton"/>
              <a:ea typeface="Anton"/>
              <a:cs typeface="Anton"/>
              <a:sym typeface="Anton"/>
            </a:endParaRPr>
          </a:p>
          <a:p>
            <a:pPr indent="0" lvl="0" marL="0" marR="0" rtl="0" algn="ctr">
              <a:lnSpc>
                <a:spcPct val="80000"/>
              </a:lnSpc>
              <a:spcBef>
                <a:spcPts val="0"/>
              </a:spcBef>
              <a:spcAft>
                <a:spcPts val="0"/>
              </a:spcAft>
              <a:buClr>
                <a:srgbClr val="000000"/>
              </a:buClr>
              <a:buSzPts val="4500"/>
              <a:buFont typeface="Arial"/>
              <a:buNone/>
            </a:pPr>
            <a:r>
              <a:t/>
            </a:r>
            <a:endParaRPr b="0" i="0" sz="4500" u="none" cap="none" strike="noStrike">
              <a:solidFill>
                <a:srgbClr val="000000"/>
              </a:solidFill>
              <a:latin typeface="Anton"/>
              <a:ea typeface="Anton"/>
              <a:cs typeface="Anton"/>
              <a:sym typeface="Anton"/>
            </a:endParaRPr>
          </a:p>
          <a:p>
            <a:pPr indent="0" lvl="0" marL="0" marR="0" rtl="0" algn="ctr">
              <a:lnSpc>
                <a:spcPct val="80000"/>
              </a:lnSpc>
              <a:spcBef>
                <a:spcPts val="0"/>
              </a:spcBef>
              <a:spcAft>
                <a:spcPts val="0"/>
              </a:spcAft>
              <a:buClr>
                <a:srgbClr val="000000"/>
              </a:buClr>
              <a:buSzPts val="4500"/>
              <a:buFont typeface="Arial"/>
              <a:buNone/>
            </a:pPr>
            <a:r>
              <a:rPr b="1" i="0" lang="es" sz="2300" u="none" cap="none" strike="noStrike">
                <a:solidFill>
                  <a:srgbClr val="000000"/>
                </a:solidFill>
                <a:latin typeface="Helvetica Neue"/>
                <a:ea typeface="Helvetica Neue"/>
                <a:cs typeface="Helvetica Neue"/>
                <a:sym typeface="Helvetica Neue"/>
              </a:rPr>
              <a:t>Análisis Integral de Generación de Default</a:t>
            </a:r>
            <a:endParaRPr b="1" i="0" sz="2300" u="none" cap="none" strike="noStrike">
              <a:solidFill>
                <a:srgbClr val="000000"/>
              </a:solidFill>
              <a:latin typeface="Helvetica Neue"/>
              <a:ea typeface="Helvetica Neue"/>
              <a:cs typeface="Helvetica Neue"/>
              <a:sym typeface="Helvetica Neue"/>
            </a:endParaRPr>
          </a:p>
          <a:p>
            <a:pPr indent="0" lvl="0" marL="0" marR="0" rtl="0" algn="ctr">
              <a:lnSpc>
                <a:spcPct val="80000"/>
              </a:lnSpc>
              <a:spcBef>
                <a:spcPts val="0"/>
              </a:spcBef>
              <a:spcAft>
                <a:spcPts val="0"/>
              </a:spcAft>
              <a:buClr>
                <a:srgbClr val="000000"/>
              </a:buClr>
              <a:buSzPts val="4500"/>
              <a:buFont typeface="Arial"/>
              <a:buNone/>
            </a:pPr>
            <a:r>
              <a:t/>
            </a:r>
            <a:endParaRPr b="0" i="0" sz="23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200"/>
              <a:buFont typeface="Arial"/>
              <a:buNone/>
            </a:pPr>
            <a:r>
              <a:t/>
            </a:r>
            <a:endParaRPr b="0" i="0" sz="22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80000"/>
              </a:lnSpc>
              <a:spcBef>
                <a:spcPts val="0"/>
              </a:spcBef>
              <a:spcAft>
                <a:spcPts val="0"/>
              </a:spcAft>
              <a:buClr>
                <a:srgbClr val="000000"/>
              </a:buClr>
              <a:buSzPts val="2200"/>
              <a:buFont typeface="Arial"/>
              <a:buNone/>
            </a:pPr>
            <a:r>
              <a:rPr b="0" i="1" lang="es" sz="2200" u="none" cap="none" strike="noStrike">
                <a:solidFill>
                  <a:srgbClr val="000000"/>
                </a:solidFill>
                <a:latin typeface="Helvetica Neue Light"/>
                <a:ea typeface="Helvetica Neue Light"/>
                <a:cs typeface="Helvetica Neue Light"/>
                <a:sym typeface="Helvetica Neue Light"/>
              </a:rPr>
              <a:t>Autor: Angel Lucero</a:t>
            </a:r>
            <a:endParaRPr b="0" i="1" sz="2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15d23d3a6_0_104"/>
          <p:cNvSpPr txBox="1"/>
          <p:nvPr/>
        </p:nvSpPr>
        <p:spPr>
          <a:xfrm>
            <a:off x="3567561" y="1058561"/>
            <a:ext cx="5075700" cy="1836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lt1"/>
              </a:buClr>
              <a:buSzPts val="1200"/>
              <a:buFont typeface="Arial"/>
              <a:buNone/>
            </a:pPr>
            <a:r>
              <a:t/>
            </a:r>
            <a:endParaRPr b="0" i="0" sz="1200" u="none" cap="none" strike="noStrike">
              <a:solidFill>
                <a:srgbClr val="000000"/>
              </a:solidFill>
              <a:latin typeface="DM Sans"/>
              <a:ea typeface="DM Sans"/>
              <a:cs typeface="DM Sans"/>
              <a:sym typeface="DM Sans"/>
            </a:endParaRPr>
          </a:p>
        </p:txBody>
      </p:sp>
      <p:cxnSp>
        <p:nvCxnSpPr>
          <p:cNvPr id="435" name="Google Shape;435;g2115d23d3a6_0_104"/>
          <p:cNvCxnSpPr/>
          <p:nvPr/>
        </p:nvCxnSpPr>
        <p:spPr>
          <a:xfrm flipH="1">
            <a:off x="2128725" y="168656"/>
            <a:ext cx="14400" cy="4824900"/>
          </a:xfrm>
          <a:prstGeom prst="straightConnector1">
            <a:avLst/>
          </a:prstGeom>
          <a:noFill/>
          <a:ln cap="flat" cmpd="sng" w="12700">
            <a:solidFill>
              <a:srgbClr val="FFD966"/>
            </a:solidFill>
            <a:prstDash val="solid"/>
            <a:miter lim="800000"/>
            <a:headEnd len="sm" w="sm" type="none"/>
            <a:tailEnd len="sm" w="sm" type="none"/>
          </a:ln>
        </p:spPr>
      </p:cxnSp>
      <p:sp>
        <p:nvSpPr>
          <p:cNvPr id="436" name="Google Shape;436;g2115d23d3a6_0_104"/>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DM Sans"/>
                <a:ea typeface="DM Sans"/>
                <a:cs typeface="DM Sans"/>
                <a:sym typeface="DM Sans"/>
              </a:rPr>
              <a:t>‹#›</a:t>
            </a:fld>
            <a:endParaRPr b="0" i="0" sz="800" u="none" cap="none" strike="noStrike">
              <a:solidFill>
                <a:srgbClr val="000000"/>
              </a:solidFill>
              <a:latin typeface="DM Sans"/>
              <a:ea typeface="DM Sans"/>
              <a:cs typeface="DM Sans"/>
              <a:sym typeface="DM Sans"/>
            </a:endParaRPr>
          </a:p>
        </p:txBody>
      </p:sp>
      <p:sp>
        <p:nvSpPr>
          <p:cNvPr id="437" name="Google Shape;437;g2115d23d3a6_0_104"/>
          <p:cNvSpPr txBox="1"/>
          <p:nvPr/>
        </p:nvSpPr>
        <p:spPr>
          <a:xfrm rot="-5400000">
            <a:off x="-1092556" y="2384150"/>
            <a:ext cx="4571700" cy="3939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2100"/>
              <a:buFont typeface="Arial"/>
              <a:buNone/>
            </a:pPr>
            <a:r>
              <a:rPr b="1" i="0" lang="es" sz="3200" u="none" cap="none" strike="noStrike">
                <a:solidFill>
                  <a:srgbClr val="000000"/>
                </a:solidFill>
                <a:latin typeface="Arial"/>
                <a:ea typeface="Arial"/>
                <a:cs typeface="Arial"/>
                <a:sym typeface="Arial"/>
              </a:rPr>
              <a:t>RECOMENDACIONES</a:t>
            </a:r>
            <a:endParaRPr b="1" i="0" sz="3200" u="none" cap="none" strike="noStrike">
              <a:solidFill>
                <a:srgbClr val="000000"/>
              </a:solidFill>
              <a:latin typeface="Arial"/>
              <a:ea typeface="Arial"/>
              <a:cs typeface="Arial"/>
              <a:sym typeface="Arial"/>
            </a:endParaRPr>
          </a:p>
        </p:txBody>
      </p:sp>
      <p:sp>
        <p:nvSpPr>
          <p:cNvPr id="438" name="Google Shape;438;g2115d23d3a6_0_104"/>
          <p:cNvSpPr/>
          <p:nvPr/>
        </p:nvSpPr>
        <p:spPr>
          <a:xfrm>
            <a:off x="2128725" y="1539150"/>
            <a:ext cx="6522600" cy="1032600"/>
          </a:xfrm>
          <a:prstGeom prst="rect">
            <a:avLst/>
          </a:prstGeom>
          <a:noFill/>
          <a:ln>
            <a:noFill/>
          </a:ln>
        </p:spPr>
        <p:txBody>
          <a:bodyPr anchorCtr="0" anchor="ctr" bIns="34275" lIns="68575" spcFirstLastPara="1" rIns="68575" wrap="square" tIns="34275">
            <a:noAutofit/>
          </a:bodyPr>
          <a:lstStyle/>
          <a:p>
            <a:pPr indent="-304800" lvl="0" marL="457200" marR="0" rtl="0" algn="l">
              <a:lnSpc>
                <a:spcPct val="100000"/>
              </a:lnSpc>
              <a:spcBef>
                <a:spcPts val="0"/>
              </a:spcBef>
              <a:spcAft>
                <a:spcPts val="0"/>
              </a:spcAft>
              <a:buClr>
                <a:schemeClr val="dk1"/>
              </a:buClr>
              <a:buSzPts val="1200"/>
              <a:buChar char="●"/>
            </a:pPr>
            <a:r>
              <a:rPr b="1" i="0" lang="es" sz="1200" u="none" cap="none" strike="noStrike">
                <a:solidFill>
                  <a:schemeClr val="dk1"/>
                </a:solidFill>
              </a:rPr>
              <a:t>En la educación, vemos que los que tienen titulación secundaria tienden a tener mayor default. Podemos recomendar ver la cantidad de personas que tienen titulación con secundaria y tratar de darle menos límite de crédito. También para generar mayor impacto en bajar el default se puede recomendar concentrarse en las personas con titulación universitaria y de posgrado.</a:t>
            </a:r>
            <a:endParaRPr b="1" i="0" sz="1200" u="none" cap="none" strike="noStrike">
              <a:solidFill>
                <a:schemeClr val="dk1"/>
              </a:solidFill>
            </a:endParaRPr>
          </a:p>
        </p:txBody>
      </p:sp>
      <p:sp>
        <p:nvSpPr>
          <p:cNvPr id="439" name="Google Shape;439;g2115d23d3a6_0_104"/>
          <p:cNvSpPr/>
          <p:nvPr/>
        </p:nvSpPr>
        <p:spPr>
          <a:xfrm>
            <a:off x="2128713" y="2633332"/>
            <a:ext cx="6522600" cy="557400"/>
          </a:xfrm>
          <a:prstGeom prst="rect">
            <a:avLst/>
          </a:prstGeom>
          <a:noFill/>
          <a:ln>
            <a:noFill/>
          </a:ln>
        </p:spPr>
        <p:txBody>
          <a:bodyPr anchorCtr="0" anchor="ctr" bIns="34275" lIns="68575" spcFirstLastPara="1" rIns="68575" wrap="square" tIns="34275">
            <a:noAutofit/>
          </a:bodyPr>
          <a:lstStyle/>
          <a:p>
            <a:pPr indent="-304800" lvl="0" marL="457200" marR="0" rtl="0" algn="l">
              <a:lnSpc>
                <a:spcPct val="100000"/>
              </a:lnSpc>
              <a:spcBef>
                <a:spcPts val="0"/>
              </a:spcBef>
              <a:spcAft>
                <a:spcPts val="0"/>
              </a:spcAft>
              <a:buClr>
                <a:schemeClr val="dk1"/>
              </a:buClr>
              <a:buSzPts val="1200"/>
              <a:buChar char="●"/>
            </a:pPr>
            <a:r>
              <a:rPr b="1" i="0" lang="es" sz="1200" u="none" cap="none" strike="noStrike">
                <a:solidFill>
                  <a:schemeClr val="dk1"/>
                </a:solidFill>
              </a:rPr>
              <a:t>En el estado civil, se recomienda seguir limitando el límite de crédito para las personas divorciadas, ya que son las que generan mayor default.</a:t>
            </a:r>
            <a:endParaRPr b="1" i="0" sz="1200" u="none" cap="none" strike="noStrike">
              <a:solidFill>
                <a:schemeClr val="dk1"/>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4633698bbd_0_4"/>
          <p:cNvSpPr txBox="1"/>
          <p:nvPr>
            <p:ph idx="1" type="body"/>
          </p:nvPr>
        </p:nvSpPr>
        <p:spPr>
          <a:xfrm>
            <a:off x="1009450" y="684476"/>
            <a:ext cx="6616500" cy="369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s" sz="2000"/>
              <a:t>Implementación de modelos de Machine Learning</a:t>
            </a:r>
            <a:endParaRPr sz="2000"/>
          </a:p>
        </p:txBody>
      </p:sp>
      <p:sp>
        <p:nvSpPr>
          <p:cNvPr id="445" name="Google Shape;445;g24633698bbd_0_4"/>
          <p:cNvSpPr txBox="1"/>
          <p:nvPr>
            <p:ph idx="2" type="body"/>
          </p:nvPr>
        </p:nvSpPr>
        <p:spPr>
          <a:xfrm>
            <a:off x="845600" y="1429529"/>
            <a:ext cx="7349400" cy="2028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s" sz="1500"/>
              <a:t>Para abordar nuestro problema comercial de que clientes son propensos a hacer default el mes </a:t>
            </a:r>
            <a:r>
              <a:rPr lang="es" sz="1500"/>
              <a:t>próximo</a:t>
            </a:r>
            <a:r>
              <a:rPr lang="es" sz="1500"/>
              <a:t> en su resumen de tarjeta de </a:t>
            </a:r>
            <a:r>
              <a:rPr lang="es" sz="1500"/>
              <a:t>crédito, implementamos los siguientes modelos de clasificación supervisada con técnicas de cross validation e hyperparameter tunning,</a:t>
            </a:r>
            <a:endParaRPr sz="1500"/>
          </a:p>
          <a:p>
            <a:pPr indent="0" lvl="0" marL="0" rtl="0" algn="l">
              <a:spcBef>
                <a:spcPts val="800"/>
              </a:spcBef>
              <a:spcAft>
                <a:spcPts val="0"/>
              </a:spcAft>
              <a:buNone/>
            </a:pPr>
            <a:r>
              <a:rPr lang="es" sz="1500"/>
              <a:t>Nuestro objetivo es obtener un recall mínimo de 85%, </a:t>
            </a:r>
            <a:r>
              <a:rPr lang="es" sz="1500">
                <a:solidFill>
                  <a:schemeClr val="accent2"/>
                </a:solidFill>
                <a:highlight>
                  <a:srgbClr val="FFFFFF"/>
                </a:highlight>
              </a:rPr>
              <a:t>ya que; en el área de las finanzas decimos que la sensibilidad(recall) es la capacidad de poder detectar correctamente si clientes son propensos a hacer default el mes próximo.</a:t>
            </a:r>
            <a:endParaRPr sz="2100"/>
          </a:p>
        </p:txBody>
      </p:sp>
      <p:sp>
        <p:nvSpPr>
          <p:cNvPr id="446" name="Google Shape;446;g24633698bbd_0_4"/>
          <p:cNvSpPr txBox="1"/>
          <p:nvPr/>
        </p:nvSpPr>
        <p:spPr>
          <a:xfrm>
            <a:off x="480629" y="3630262"/>
            <a:ext cx="43557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600"/>
              </a:spcBef>
              <a:spcAft>
                <a:spcPts val="0"/>
              </a:spcAft>
              <a:buClr>
                <a:schemeClr val="accent2"/>
              </a:buClr>
              <a:buSzPts val="1200"/>
              <a:buFont typeface="Roboto"/>
              <a:buChar char="●"/>
            </a:pPr>
            <a:r>
              <a:rPr b="1" lang="es" sz="1200">
                <a:solidFill>
                  <a:schemeClr val="accent2"/>
                </a:solidFill>
                <a:highlight>
                  <a:srgbClr val="FFE599"/>
                </a:highlight>
                <a:latin typeface="Roboto"/>
                <a:ea typeface="Roboto"/>
                <a:cs typeface="Roboto"/>
                <a:sym typeface="Roboto"/>
              </a:rPr>
              <a:t>Decision Trees</a:t>
            </a:r>
            <a:endParaRPr b="1" sz="1200">
              <a:highlight>
                <a:srgbClr val="FFE599"/>
              </a:highlight>
            </a:endParaRPr>
          </a:p>
        </p:txBody>
      </p:sp>
      <p:sp>
        <p:nvSpPr>
          <p:cNvPr id="447" name="Google Shape;447;g24633698bbd_0_4"/>
          <p:cNvSpPr txBox="1"/>
          <p:nvPr/>
        </p:nvSpPr>
        <p:spPr>
          <a:xfrm>
            <a:off x="480625" y="3883798"/>
            <a:ext cx="42900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600"/>
              </a:spcBef>
              <a:spcAft>
                <a:spcPts val="0"/>
              </a:spcAft>
              <a:buClr>
                <a:schemeClr val="accent2"/>
              </a:buClr>
              <a:buSzPts val="1200"/>
              <a:buFont typeface="Roboto"/>
              <a:buChar char="●"/>
            </a:pPr>
            <a:r>
              <a:rPr b="1" lang="es" sz="1200">
                <a:solidFill>
                  <a:schemeClr val="accent2"/>
                </a:solidFill>
                <a:highlight>
                  <a:srgbClr val="FFE599"/>
                </a:highlight>
                <a:latin typeface="Roboto"/>
                <a:ea typeface="Roboto"/>
                <a:cs typeface="Roboto"/>
                <a:sym typeface="Roboto"/>
              </a:rPr>
              <a:t>Random Forest</a:t>
            </a:r>
            <a:endParaRPr b="1" sz="1200">
              <a:highlight>
                <a:srgbClr val="FFE599"/>
              </a:highlight>
            </a:endParaRPr>
          </a:p>
        </p:txBody>
      </p:sp>
      <p:sp>
        <p:nvSpPr>
          <p:cNvPr id="448" name="Google Shape;448;g24633698bbd_0_4"/>
          <p:cNvSpPr txBox="1"/>
          <p:nvPr/>
        </p:nvSpPr>
        <p:spPr>
          <a:xfrm>
            <a:off x="480625" y="4429006"/>
            <a:ext cx="55512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600"/>
              </a:spcBef>
              <a:spcAft>
                <a:spcPts val="0"/>
              </a:spcAft>
              <a:buClr>
                <a:schemeClr val="accent2"/>
              </a:buClr>
              <a:buSzPts val="1200"/>
              <a:buFont typeface="Roboto"/>
              <a:buChar char="●"/>
            </a:pPr>
            <a:r>
              <a:rPr b="1" lang="es" sz="1200">
                <a:solidFill>
                  <a:schemeClr val="accent2"/>
                </a:solidFill>
                <a:highlight>
                  <a:srgbClr val="FFE599"/>
                </a:highlight>
                <a:latin typeface="Roboto"/>
                <a:ea typeface="Roboto"/>
                <a:cs typeface="Roboto"/>
                <a:sym typeface="Roboto"/>
              </a:rPr>
              <a:t> </a:t>
            </a:r>
            <a:r>
              <a:rPr b="1" lang="es" sz="1200">
                <a:solidFill>
                  <a:schemeClr val="accent2"/>
                </a:solidFill>
                <a:highlight>
                  <a:srgbClr val="FFE599"/>
                </a:highlight>
                <a:latin typeface="Roboto"/>
                <a:ea typeface="Roboto"/>
                <a:cs typeface="Roboto"/>
                <a:sym typeface="Roboto"/>
              </a:rPr>
              <a:t>RandomizedSearchCV y GridSearchCV</a:t>
            </a:r>
            <a:endParaRPr b="1" sz="1200">
              <a:highlight>
                <a:srgbClr val="FFE599"/>
              </a:highlight>
            </a:endParaRPr>
          </a:p>
        </p:txBody>
      </p:sp>
      <p:sp>
        <p:nvSpPr>
          <p:cNvPr id="449" name="Google Shape;449;g24633698bbd_0_4"/>
          <p:cNvSpPr txBox="1"/>
          <p:nvPr/>
        </p:nvSpPr>
        <p:spPr>
          <a:xfrm>
            <a:off x="480625" y="4171699"/>
            <a:ext cx="42528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600"/>
              </a:spcBef>
              <a:spcAft>
                <a:spcPts val="0"/>
              </a:spcAft>
              <a:buClr>
                <a:schemeClr val="accent2"/>
              </a:buClr>
              <a:buSzPts val="1200"/>
              <a:buFont typeface="Roboto"/>
              <a:buChar char="●"/>
            </a:pPr>
            <a:r>
              <a:rPr b="1" lang="es" sz="1200">
                <a:solidFill>
                  <a:schemeClr val="accent2"/>
                </a:solidFill>
                <a:highlight>
                  <a:srgbClr val="FFE599"/>
                </a:highlight>
                <a:latin typeface="Roboto"/>
                <a:ea typeface="Roboto"/>
                <a:cs typeface="Roboto"/>
                <a:sym typeface="Roboto"/>
              </a:rPr>
              <a:t>Light GBM</a:t>
            </a:r>
            <a:endParaRPr b="1" sz="1200">
              <a:highlight>
                <a:srgbClr val="FFE599"/>
              </a:highlight>
            </a:endParaRPr>
          </a:p>
        </p:txBody>
      </p:sp>
      <p:sp>
        <p:nvSpPr>
          <p:cNvPr id="450" name="Google Shape;450;g24633698bbd_0_4"/>
          <p:cNvSpPr txBox="1"/>
          <p:nvPr/>
        </p:nvSpPr>
        <p:spPr>
          <a:xfrm>
            <a:off x="921875" y="129225"/>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24633698bbd_0_20"/>
          <p:cNvSpPr txBox="1"/>
          <p:nvPr>
            <p:ph idx="1" type="body"/>
          </p:nvPr>
        </p:nvSpPr>
        <p:spPr>
          <a:xfrm>
            <a:off x="294375" y="270899"/>
            <a:ext cx="6616500" cy="381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Clr>
                <a:schemeClr val="dk1"/>
              </a:buClr>
              <a:buSzPts val="1100"/>
              <a:buFont typeface="Arial"/>
              <a:buNone/>
            </a:pPr>
            <a:r>
              <a:rPr lang="es" sz="1500">
                <a:solidFill>
                  <a:schemeClr val="accent2"/>
                </a:solidFill>
                <a:highlight>
                  <a:srgbClr val="FFE599"/>
                </a:highlight>
                <a:latin typeface="Roboto"/>
                <a:ea typeface="Roboto"/>
                <a:cs typeface="Roboto"/>
                <a:sym typeface="Roboto"/>
              </a:rPr>
              <a:t>Modelo 1: Decision Tree</a:t>
            </a:r>
            <a:endParaRPr sz="1500">
              <a:solidFill>
                <a:schemeClr val="accent2"/>
              </a:solidFill>
              <a:highlight>
                <a:srgbClr val="FFE599"/>
              </a:highlight>
              <a:latin typeface="Roboto"/>
              <a:ea typeface="Roboto"/>
              <a:cs typeface="Roboto"/>
              <a:sym typeface="Roboto"/>
            </a:endParaRPr>
          </a:p>
          <a:p>
            <a:pPr indent="0" lvl="0" marL="0" rtl="0" algn="l">
              <a:spcBef>
                <a:spcPts val="800"/>
              </a:spcBef>
              <a:spcAft>
                <a:spcPts val="0"/>
              </a:spcAft>
              <a:buNone/>
            </a:pPr>
            <a:r>
              <a:t/>
            </a:r>
            <a:endParaRPr/>
          </a:p>
        </p:txBody>
      </p:sp>
      <p:pic>
        <p:nvPicPr>
          <p:cNvPr id="456" name="Google Shape;456;g24633698bbd_0_20"/>
          <p:cNvPicPr preferRelativeResize="0"/>
          <p:nvPr/>
        </p:nvPicPr>
        <p:blipFill>
          <a:blip r:embed="rId3">
            <a:alphaModFix/>
          </a:blip>
          <a:stretch>
            <a:fillRect/>
          </a:stretch>
        </p:blipFill>
        <p:spPr>
          <a:xfrm>
            <a:off x="2719825" y="759925"/>
            <a:ext cx="6267049" cy="3232749"/>
          </a:xfrm>
          <a:prstGeom prst="rect">
            <a:avLst/>
          </a:prstGeom>
          <a:noFill/>
          <a:ln>
            <a:noFill/>
          </a:ln>
        </p:spPr>
      </p:pic>
      <p:sp>
        <p:nvSpPr>
          <p:cNvPr id="457" name="Google Shape;457;g24633698bbd_0_20"/>
          <p:cNvSpPr txBox="1"/>
          <p:nvPr/>
        </p:nvSpPr>
        <p:spPr>
          <a:xfrm>
            <a:off x="95625" y="958100"/>
            <a:ext cx="21282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En el primer modelo podemos ver que el </a:t>
            </a:r>
            <a:r>
              <a:rPr lang="es" sz="1200">
                <a:solidFill>
                  <a:schemeClr val="accent2"/>
                </a:solidFill>
                <a:highlight>
                  <a:srgbClr val="FFFFFF"/>
                </a:highlight>
              </a:rPr>
              <a:t>43% de los casos predijo que los clientes no hacen default y si hacen. (Falsos Negativos).</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rPr lang="es" sz="1200">
                <a:solidFill>
                  <a:schemeClr val="accent2"/>
                </a:solidFill>
                <a:highlight>
                  <a:srgbClr val="FFFFFF"/>
                </a:highlight>
              </a:rPr>
              <a:t>El 57% de los casos que predijo que los clientes hacen default, los predijo correctamente; hacen default.(Verdaderos Positivos)</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4633698bbd_0_34"/>
          <p:cNvSpPr txBox="1"/>
          <p:nvPr>
            <p:ph idx="1" type="body"/>
          </p:nvPr>
        </p:nvSpPr>
        <p:spPr>
          <a:xfrm>
            <a:off x="294375" y="270899"/>
            <a:ext cx="6616500" cy="381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None/>
            </a:pPr>
            <a:r>
              <a:rPr lang="es" sz="1500">
                <a:solidFill>
                  <a:schemeClr val="accent2"/>
                </a:solidFill>
                <a:highlight>
                  <a:srgbClr val="FFE599"/>
                </a:highlight>
                <a:latin typeface="Roboto"/>
                <a:ea typeface="Roboto"/>
                <a:cs typeface="Roboto"/>
                <a:sym typeface="Roboto"/>
              </a:rPr>
              <a:t>Modelo 2: </a:t>
            </a:r>
            <a:r>
              <a:rPr lang="es" sz="1500">
                <a:solidFill>
                  <a:schemeClr val="accent2"/>
                </a:solidFill>
                <a:highlight>
                  <a:srgbClr val="FFE599"/>
                </a:highlight>
                <a:latin typeface="Roboto"/>
                <a:ea typeface="Roboto"/>
                <a:cs typeface="Roboto"/>
                <a:sym typeface="Roboto"/>
              </a:rPr>
              <a:t>Random Forest </a:t>
            </a:r>
            <a:endParaRPr sz="1500">
              <a:solidFill>
                <a:schemeClr val="accent2"/>
              </a:solidFill>
              <a:highlight>
                <a:srgbClr val="FFE599"/>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463" name="Google Shape;463;g24633698bbd_0_34"/>
          <p:cNvSpPr txBox="1"/>
          <p:nvPr/>
        </p:nvSpPr>
        <p:spPr>
          <a:xfrm>
            <a:off x="95625" y="958100"/>
            <a:ext cx="21282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En el segundo modelo podemos ver una disminución en los (falsos negativos) en comparación al modelo anterior, donde el </a:t>
            </a:r>
            <a:r>
              <a:rPr lang="es" sz="1200">
                <a:solidFill>
                  <a:schemeClr val="accent2"/>
                </a:solidFill>
                <a:highlight>
                  <a:srgbClr val="FFFFFF"/>
                </a:highlight>
              </a:rPr>
              <a:t>33% de los casos predijo que los clientes no hacen default y si hacen.</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rPr lang="es" sz="1200">
                <a:solidFill>
                  <a:schemeClr val="accent2"/>
                </a:solidFill>
                <a:highlight>
                  <a:srgbClr val="FFFFFF"/>
                </a:highlight>
              </a:rPr>
              <a:t>También</a:t>
            </a:r>
            <a:r>
              <a:rPr lang="es" sz="1200">
                <a:solidFill>
                  <a:schemeClr val="accent2"/>
                </a:solidFill>
                <a:highlight>
                  <a:srgbClr val="FFFFFF"/>
                </a:highlight>
              </a:rPr>
              <a:t> </a:t>
            </a:r>
            <a:r>
              <a:rPr lang="es" sz="1200">
                <a:solidFill>
                  <a:schemeClr val="accent2"/>
                </a:solidFill>
                <a:highlight>
                  <a:srgbClr val="FFFFFF"/>
                </a:highlight>
              </a:rPr>
              <a:t>aumentó</a:t>
            </a:r>
            <a:r>
              <a:rPr lang="es" sz="1200">
                <a:solidFill>
                  <a:schemeClr val="accent2"/>
                </a:solidFill>
                <a:highlight>
                  <a:srgbClr val="FFFFFF"/>
                </a:highlight>
              </a:rPr>
              <a:t> en los (verdaderos positivos) en el  que el </a:t>
            </a:r>
            <a:r>
              <a:rPr lang="es" sz="1200">
                <a:solidFill>
                  <a:schemeClr val="accent2"/>
                </a:solidFill>
                <a:highlight>
                  <a:srgbClr val="FFFFFF"/>
                </a:highlight>
              </a:rPr>
              <a:t>67% de los casos que predijo que los clientes hacen default, los predijo correctamente; hacen default.</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p:txBody>
      </p:sp>
      <p:pic>
        <p:nvPicPr>
          <p:cNvPr id="464" name="Google Shape;464;g24633698bbd_0_34"/>
          <p:cNvPicPr preferRelativeResize="0"/>
          <p:nvPr/>
        </p:nvPicPr>
        <p:blipFill>
          <a:blip r:embed="rId3">
            <a:alphaModFix/>
          </a:blip>
          <a:stretch>
            <a:fillRect/>
          </a:stretch>
        </p:blipFill>
        <p:spPr>
          <a:xfrm>
            <a:off x="2402075" y="761224"/>
            <a:ext cx="6615377" cy="32729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4633698bbd_0_45"/>
          <p:cNvSpPr txBox="1"/>
          <p:nvPr>
            <p:ph idx="1" type="body"/>
          </p:nvPr>
        </p:nvSpPr>
        <p:spPr>
          <a:xfrm>
            <a:off x="294375" y="270899"/>
            <a:ext cx="6616500" cy="381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None/>
            </a:pPr>
            <a:r>
              <a:rPr lang="es" sz="1500">
                <a:solidFill>
                  <a:schemeClr val="accent2"/>
                </a:solidFill>
                <a:highlight>
                  <a:srgbClr val="FFE599"/>
                </a:highlight>
                <a:latin typeface="Roboto"/>
                <a:ea typeface="Roboto"/>
                <a:cs typeface="Roboto"/>
                <a:sym typeface="Roboto"/>
              </a:rPr>
              <a:t>Modelo 3: </a:t>
            </a:r>
            <a:r>
              <a:rPr lang="es" sz="1500">
                <a:solidFill>
                  <a:schemeClr val="accent2"/>
                </a:solidFill>
                <a:highlight>
                  <a:srgbClr val="FFE599"/>
                </a:highlight>
                <a:latin typeface="Roboto"/>
                <a:ea typeface="Roboto"/>
                <a:cs typeface="Roboto"/>
                <a:sym typeface="Roboto"/>
              </a:rPr>
              <a:t>LightGBM</a:t>
            </a:r>
            <a:endParaRPr sz="1500">
              <a:solidFill>
                <a:schemeClr val="accent2"/>
              </a:solidFill>
              <a:highlight>
                <a:srgbClr val="FFE599"/>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sp>
        <p:nvSpPr>
          <p:cNvPr id="470" name="Google Shape;470;g24633698bbd_0_45"/>
          <p:cNvSpPr txBox="1"/>
          <p:nvPr/>
        </p:nvSpPr>
        <p:spPr>
          <a:xfrm>
            <a:off x="95625" y="958100"/>
            <a:ext cx="2128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En el tercer modelo podemos ver que </a:t>
            </a:r>
            <a:r>
              <a:rPr lang="es" sz="1200"/>
              <a:t>disminuyó</a:t>
            </a:r>
            <a:r>
              <a:rPr lang="es" sz="1200"/>
              <a:t> </a:t>
            </a:r>
            <a:r>
              <a:rPr lang="es" sz="1200"/>
              <a:t>aún</a:t>
            </a:r>
            <a:r>
              <a:rPr lang="es" sz="1200"/>
              <a:t> más en los (falsos negativos) en comparación a los modelos anteriores, donde el </a:t>
            </a:r>
            <a:r>
              <a:rPr lang="es" sz="1200">
                <a:solidFill>
                  <a:schemeClr val="accent2"/>
                </a:solidFill>
                <a:highlight>
                  <a:srgbClr val="FFFFFF"/>
                </a:highlight>
              </a:rPr>
              <a:t>30% de los casos predijo que los clientes no hacen default y si hacen.</a:t>
            </a:r>
            <a:r>
              <a:rPr lang="es" sz="1200">
                <a:solidFill>
                  <a:schemeClr val="accent2"/>
                </a:solidFill>
                <a:highlight>
                  <a:srgbClr val="FFFFFF"/>
                </a:highlight>
                <a:latin typeface="Roboto"/>
                <a:ea typeface="Roboto"/>
                <a:cs typeface="Roboto"/>
                <a:sym typeface="Roboto"/>
              </a:rPr>
              <a:t> </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chemeClr val="accent2"/>
                </a:solidFill>
                <a:highlight>
                  <a:srgbClr val="FFFFFF"/>
                </a:highlight>
              </a:rPr>
              <a:t>También</a:t>
            </a:r>
            <a:r>
              <a:rPr lang="es" sz="1200">
                <a:solidFill>
                  <a:schemeClr val="accent2"/>
                </a:solidFill>
                <a:highlight>
                  <a:srgbClr val="FFFFFF"/>
                </a:highlight>
              </a:rPr>
              <a:t> </a:t>
            </a:r>
            <a:r>
              <a:rPr lang="es" sz="1200">
                <a:solidFill>
                  <a:schemeClr val="accent2"/>
                </a:solidFill>
                <a:highlight>
                  <a:srgbClr val="FFFFFF"/>
                </a:highlight>
              </a:rPr>
              <a:t>aumentó</a:t>
            </a:r>
            <a:r>
              <a:rPr lang="es" sz="1200">
                <a:solidFill>
                  <a:schemeClr val="accent2"/>
                </a:solidFill>
                <a:highlight>
                  <a:srgbClr val="FFFFFF"/>
                </a:highlight>
              </a:rPr>
              <a:t> en los (verdaderos positivos) en el  que el </a:t>
            </a:r>
            <a:r>
              <a:rPr lang="es" sz="1200">
                <a:solidFill>
                  <a:schemeClr val="accent2"/>
                </a:solidFill>
                <a:highlight>
                  <a:srgbClr val="FFFFFF"/>
                </a:highlight>
                <a:latin typeface="Roboto"/>
                <a:ea typeface="Roboto"/>
                <a:cs typeface="Roboto"/>
                <a:sym typeface="Roboto"/>
              </a:rPr>
              <a:t>70% de los casos que predijo que los clientes hacen default, los predijo correctamente; hacen default.</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endParaRPr>
          </a:p>
          <a:p>
            <a:pPr indent="0" lvl="0" marL="0" rtl="0" algn="l">
              <a:spcBef>
                <a:spcPts val="0"/>
              </a:spcBef>
              <a:spcAft>
                <a:spcPts val="0"/>
              </a:spcAft>
              <a:buNone/>
            </a:pPr>
            <a:r>
              <a:t/>
            </a:r>
            <a:endParaRPr sz="1200">
              <a:solidFill>
                <a:schemeClr val="accent2"/>
              </a:solidFill>
              <a:highlight>
                <a:srgbClr val="FFFFFF"/>
              </a:highlight>
            </a:endParaRPr>
          </a:p>
        </p:txBody>
      </p:sp>
      <p:pic>
        <p:nvPicPr>
          <p:cNvPr id="471" name="Google Shape;471;g24633698bbd_0_45"/>
          <p:cNvPicPr preferRelativeResize="0"/>
          <p:nvPr/>
        </p:nvPicPr>
        <p:blipFill>
          <a:blip r:embed="rId3">
            <a:alphaModFix/>
          </a:blip>
          <a:stretch>
            <a:fillRect/>
          </a:stretch>
        </p:blipFill>
        <p:spPr>
          <a:xfrm>
            <a:off x="2376225" y="804299"/>
            <a:ext cx="6615374" cy="329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4633698bbd_0_56"/>
          <p:cNvSpPr txBox="1"/>
          <p:nvPr>
            <p:ph idx="1" type="body"/>
          </p:nvPr>
        </p:nvSpPr>
        <p:spPr>
          <a:xfrm>
            <a:off x="1655650" y="129224"/>
            <a:ext cx="6616500" cy="381000"/>
          </a:xfrm>
          <a:prstGeom prst="rect">
            <a:avLst/>
          </a:prstGeom>
        </p:spPr>
        <p:txBody>
          <a:bodyPr anchorCtr="0" anchor="t" bIns="0" lIns="0" spcFirstLastPara="1" rIns="0" wrap="square" tIns="0">
            <a:noAutofit/>
          </a:bodyPr>
          <a:lstStyle/>
          <a:p>
            <a:pPr indent="0" lvl="0" marL="0" rtl="0" algn="l">
              <a:lnSpc>
                <a:spcPct val="115000"/>
              </a:lnSpc>
              <a:spcBef>
                <a:spcPts val="700"/>
              </a:spcBef>
              <a:spcAft>
                <a:spcPts val="0"/>
              </a:spcAft>
              <a:buNone/>
            </a:pPr>
            <a:r>
              <a:rPr lang="es" sz="1500">
                <a:solidFill>
                  <a:schemeClr val="accent2"/>
                </a:solidFill>
                <a:highlight>
                  <a:srgbClr val="FFE599"/>
                </a:highlight>
                <a:latin typeface="Roboto"/>
                <a:ea typeface="Roboto"/>
                <a:cs typeface="Roboto"/>
                <a:sym typeface="Roboto"/>
              </a:rPr>
              <a:t>Comparamos las </a:t>
            </a:r>
            <a:r>
              <a:rPr lang="es" sz="1500">
                <a:solidFill>
                  <a:schemeClr val="accent2"/>
                </a:solidFill>
                <a:highlight>
                  <a:srgbClr val="FFE599"/>
                </a:highlight>
                <a:latin typeface="Roboto"/>
                <a:ea typeface="Roboto"/>
                <a:cs typeface="Roboto"/>
                <a:sym typeface="Roboto"/>
              </a:rPr>
              <a:t>métricas</a:t>
            </a:r>
            <a:r>
              <a:rPr lang="es" sz="1500">
                <a:solidFill>
                  <a:schemeClr val="accent2"/>
                </a:solidFill>
                <a:highlight>
                  <a:srgbClr val="FFE599"/>
                </a:highlight>
                <a:latin typeface="Roboto"/>
                <a:ea typeface="Roboto"/>
                <a:cs typeface="Roboto"/>
                <a:sym typeface="Roboto"/>
              </a:rPr>
              <a:t> </a:t>
            </a:r>
            <a:r>
              <a:rPr lang="es" sz="1500">
                <a:solidFill>
                  <a:schemeClr val="accent2"/>
                </a:solidFill>
                <a:highlight>
                  <a:srgbClr val="FFE599"/>
                </a:highlight>
                <a:latin typeface="Roboto"/>
                <a:ea typeface="Roboto"/>
                <a:cs typeface="Roboto"/>
                <a:sym typeface="Roboto"/>
              </a:rPr>
              <a:t>obtenidas  de los modelos</a:t>
            </a:r>
            <a:endParaRPr sz="1500">
              <a:solidFill>
                <a:schemeClr val="accent2"/>
              </a:solidFill>
              <a:highlight>
                <a:srgbClr val="FFE599"/>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t/>
            </a:r>
            <a:endParaRPr sz="1500">
              <a:solidFill>
                <a:schemeClr val="accent2"/>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a:p>
        </p:txBody>
      </p:sp>
      <p:pic>
        <p:nvPicPr>
          <p:cNvPr id="477" name="Google Shape;477;g24633698bbd_0_56"/>
          <p:cNvPicPr preferRelativeResize="0"/>
          <p:nvPr/>
        </p:nvPicPr>
        <p:blipFill>
          <a:blip r:embed="rId3">
            <a:alphaModFix/>
          </a:blip>
          <a:stretch>
            <a:fillRect/>
          </a:stretch>
        </p:blipFill>
        <p:spPr>
          <a:xfrm>
            <a:off x="4455075" y="725650"/>
            <a:ext cx="4476249" cy="2893550"/>
          </a:xfrm>
          <a:prstGeom prst="rect">
            <a:avLst/>
          </a:prstGeom>
          <a:noFill/>
          <a:ln>
            <a:noFill/>
          </a:ln>
        </p:spPr>
      </p:pic>
      <p:pic>
        <p:nvPicPr>
          <p:cNvPr id="478" name="Google Shape;478;g24633698bbd_0_56"/>
          <p:cNvPicPr preferRelativeResize="0"/>
          <p:nvPr/>
        </p:nvPicPr>
        <p:blipFill rotWithShape="1">
          <a:blip r:embed="rId4">
            <a:alphaModFix/>
          </a:blip>
          <a:srcRect b="0" l="2730" r="-2730" t="0"/>
          <a:stretch/>
        </p:blipFill>
        <p:spPr>
          <a:xfrm>
            <a:off x="664550" y="2501875"/>
            <a:ext cx="2838075" cy="2609225"/>
          </a:xfrm>
          <a:prstGeom prst="rect">
            <a:avLst/>
          </a:prstGeom>
          <a:noFill/>
          <a:ln>
            <a:noFill/>
          </a:ln>
        </p:spPr>
      </p:pic>
      <p:sp>
        <p:nvSpPr>
          <p:cNvPr id="479" name="Google Shape;479;g24633698bbd_0_56"/>
          <p:cNvSpPr txBox="1"/>
          <p:nvPr/>
        </p:nvSpPr>
        <p:spPr>
          <a:xfrm>
            <a:off x="233475" y="605000"/>
            <a:ext cx="42819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accent2"/>
                </a:solidFill>
                <a:highlight>
                  <a:srgbClr val="FFFFFF"/>
                </a:highlight>
                <a:latin typeface="Roboto"/>
                <a:ea typeface="Roboto"/>
                <a:cs typeface="Roboto"/>
                <a:sym typeface="Roboto"/>
              </a:rPr>
              <a:t>Basado en los resultados de los modelos y las métricas obtenidas, podemos concluir lo siguiente para el problema de clasificación binaria de predecir si un cliente hará default o no el mes próximo:</a:t>
            </a:r>
            <a:endParaRPr sz="11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1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rPr lang="es" sz="1100">
                <a:solidFill>
                  <a:schemeClr val="accent2"/>
                </a:solidFill>
                <a:highlight>
                  <a:srgbClr val="FFFFFF"/>
                </a:highlight>
                <a:latin typeface="Roboto"/>
                <a:ea typeface="Roboto"/>
                <a:cs typeface="Roboto"/>
                <a:sym typeface="Roboto"/>
              </a:rPr>
              <a:t>El desempeño de los modelos evaluados varía en precisión, recall y puntuación F1 en el conjunto de prueba. El Modelo 2, Random Forest, muestra el mejor desempeño general con una precisión de 0.34, recall de 0.67 y puntuación F1 de 0.45.</a:t>
            </a:r>
            <a:endParaRPr sz="11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chemeClr val="accent2"/>
              </a:solidFill>
              <a:highlight>
                <a:srgbClr val="FFFFFF"/>
              </a:highlight>
              <a:latin typeface="Roboto"/>
              <a:ea typeface="Roboto"/>
              <a:cs typeface="Roboto"/>
              <a:sym typeface="Roboto"/>
            </a:endParaRPr>
          </a:p>
        </p:txBody>
      </p:sp>
      <p:sp>
        <p:nvSpPr>
          <p:cNvPr id="480" name="Google Shape;480;g24633698bbd_0_56"/>
          <p:cNvSpPr txBox="1"/>
          <p:nvPr/>
        </p:nvSpPr>
        <p:spPr>
          <a:xfrm>
            <a:off x="534200" y="86150"/>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4633698bbd_0_70"/>
          <p:cNvSpPr txBox="1"/>
          <p:nvPr/>
        </p:nvSpPr>
        <p:spPr>
          <a:xfrm>
            <a:off x="603950" y="958100"/>
            <a:ext cx="7245600" cy="370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200"/>
              <a:t>Podemos concluir que aunque los modelos evaluados no alcanzaron el umbral mínimo de recall del 85%, se observó un progreso significativo en la identificación de casos de default. El Modelo 3, LGBMClassifier, mostró un recall más alto de 0.70, lo que indica una mejora notable en la identificación de casos de default en comparación con los otros modelos. Sin embargo, aún no llega al umbral deseado.</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s" sz="1200">
                <a:highlight>
                  <a:srgbClr val="FCE5CD"/>
                </a:highlight>
              </a:rPr>
              <a:t>Por lo tanto, en base a los resultados obtenidos, estos modelos aún no ofrecen una predicción satisfactoria para determinar si un cliente tiene una alta probabilidad de caer en default el próximo mes.</a:t>
            </a:r>
            <a:endParaRPr sz="1200">
              <a:highlight>
                <a:srgbClr val="FCE5CD"/>
              </a:highlight>
            </a:endParaRPr>
          </a:p>
          <a:p>
            <a:pPr indent="0" lvl="0" marL="0" rtl="0" algn="l">
              <a:spcBef>
                <a:spcPts val="0"/>
              </a:spcBef>
              <a:spcAft>
                <a:spcPts val="0"/>
              </a:spcAft>
              <a:buNone/>
            </a:pPr>
            <a:r>
              <a:t/>
            </a:r>
            <a:endParaRPr sz="1200"/>
          </a:p>
          <a:p>
            <a:pPr indent="0" lvl="0" marL="0" rtl="0" algn="l">
              <a:lnSpc>
                <a:spcPct val="115000"/>
              </a:lnSpc>
              <a:spcBef>
                <a:spcPts val="600"/>
              </a:spcBef>
              <a:spcAft>
                <a:spcPts val="0"/>
              </a:spcAft>
              <a:buNone/>
            </a:pPr>
            <a:r>
              <a:rPr lang="es" sz="1200">
                <a:solidFill>
                  <a:schemeClr val="accent2"/>
                </a:solidFill>
                <a:highlight>
                  <a:srgbClr val="FFFFFF"/>
                </a:highlight>
              </a:rPr>
              <a:t>Próximos</a:t>
            </a:r>
            <a:r>
              <a:rPr lang="es" sz="1200">
                <a:solidFill>
                  <a:schemeClr val="accent2"/>
                </a:solidFill>
                <a:highlight>
                  <a:srgbClr val="FFFFFF"/>
                </a:highlight>
              </a:rPr>
              <a:t> pasos:</a:t>
            </a:r>
            <a:endParaRPr sz="1200">
              <a:solidFill>
                <a:schemeClr val="accent2"/>
              </a:solidFill>
              <a:highlight>
                <a:srgbClr val="FFFFFF"/>
              </a:highlight>
            </a:endParaRPr>
          </a:p>
          <a:p>
            <a:pPr indent="-304800" lvl="0" marL="457200" rtl="0" algn="l">
              <a:lnSpc>
                <a:spcPct val="115000"/>
              </a:lnSpc>
              <a:spcBef>
                <a:spcPts val="600"/>
              </a:spcBef>
              <a:spcAft>
                <a:spcPts val="0"/>
              </a:spcAft>
              <a:buClr>
                <a:schemeClr val="accent2"/>
              </a:buClr>
              <a:buSzPts val="1200"/>
              <a:buChar char="●"/>
            </a:pPr>
            <a:r>
              <a:rPr lang="es" sz="1200">
                <a:solidFill>
                  <a:schemeClr val="accent2"/>
                </a:solidFill>
                <a:highlight>
                  <a:srgbClr val="FFFFFF"/>
                </a:highlight>
              </a:rPr>
              <a:t>Se sugiere seguir ajustando los hiperparámetros y explorar técnicas de selección de características para mejorar aún más el rendimiento del modelo. </a:t>
            </a:r>
            <a:endParaRPr sz="1200">
              <a:solidFill>
                <a:schemeClr val="accent2"/>
              </a:solidFill>
              <a:highlight>
                <a:srgbClr val="FFFFFF"/>
              </a:highlight>
            </a:endParaRPr>
          </a:p>
          <a:p>
            <a:pPr indent="-304800" lvl="0" marL="457200" rtl="0" algn="l">
              <a:lnSpc>
                <a:spcPct val="115000"/>
              </a:lnSpc>
              <a:spcBef>
                <a:spcPts val="0"/>
              </a:spcBef>
              <a:spcAft>
                <a:spcPts val="0"/>
              </a:spcAft>
              <a:buClr>
                <a:schemeClr val="accent2"/>
              </a:buClr>
              <a:buSzPts val="1200"/>
              <a:buChar char="●"/>
            </a:pPr>
            <a:r>
              <a:rPr lang="es" sz="1200">
                <a:solidFill>
                  <a:schemeClr val="accent2"/>
                </a:solidFill>
                <a:highlight>
                  <a:srgbClr val="FFFFFF"/>
                </a:highlight>
              </a:rPr>
              <a:t>La obtención de más datos de la clase minoritaria.</a:t>
            </a:r>
            <a:endParaRPr sz="1200">
              <a:solidFill>
                <a:schemeClr val="accent2"/>
              </a:solidFill>
              <a:highlight>
                <a:srgbClr val="FFFFFF"/>
              </a:highlight>
            </a:endParaRPr>
          </a:p>
          <a:p>
            <a:pPr indent="-304800" lvl="0" marL="457200" rtl="0" algn="l">
              <a:lnSpc>
                <a:spcPct val="115000"/>
              </a:lnSpc>
              <a:spcBef>
                <a:spcPts val="0"/>
              </a:spcBef>
              <a:spcAft>
                <a:spcPts val="0"/>
              </a:spcAft>
              <a:buClr>
                <a:schemeClr val="accent2"/>
              </a:buClr>
              <a:buSzPts val="1200"/>
              <a:buChar char="●"/>
            </a:pPr>
            <a:r>
              <a:rPr lang="es" sz="1200">
                <a:solidFill>
                  <a:schemeClr val="accent2"/>
                </a:solidFill>
                <a:highlight>
                  <a:srgbClr val="FFFFFF"/>
                </a:highlight>
              </a:rPr>
              <a:t>La exploración de técnicas de balanceo de clases podrían ser opciones adicionales para abordar el desequilibrio en futuras iteraciones.</a:t>
            </a:r>
            <a:endParaRPr sz="1200">
              <a:solidFill>
                <a:schemeClr val="accent2"/>
              </a:solidFill>
              <a:highlight>
                <a:srgbClr val="FFFFFF"/>
              </a:highlight>
            </a:endParaRPr>
          </a:p>
          <a:p>
            <a:pPr indent="0" lvl="0" marL="0" rtl="0" algn="l">
              <a:spcBef>
                <a:spcPts val="50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486" name="Google Shape;486;g24633698bbd_0_70"/>
          <p:cNvSpPr txBox="1"/>
          <p:nvPr>
            <p:ph idx="1" type="body"/>
          </p:nvPr>
        </p:nvSpPr>
        <p:spPr>
          <a:xfrm>
            <a:off x="3408525" y="396175"/>
            <a:ext cx="1399800" cy="3810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s" sz="2000">
                <a:highlight>
                  <a:srgbClr val="FFE599"/>
                </a:highlight>
              </a:rPr>
              <a:t>Conclusión</a:t>
            </a:r>
            <a:r>
              <a:rPr lang="es" sz="2000">
                <a:highlight>
                  <a:srgbClr val="FFE599"/>
                </a:highlight>
              </a:rPr>
              <a:t> </a:t>
            </a:r>
            <a:endParaRPr sz="2000">
              <a:highlight>
                <a:srgbClr val="FFE599"/>
              </a:highlight>
            </a:endParaRPr>
          </a:p>
        </p:txBody>
      </p:sp>
      <p:sp>
        <p:nvSpPr>
          <p:cNvPr id="487" name="Google Shape;487;g24633698bbd_0_70"/>
          <p:cNvSpPr txBox="1"/>
          <p:nvPr/>
        </p:nvSpPr>
        <p:spPr>
          <a:xfrm>
            <a:off x="921875" y="129225"/>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g2115d23d3a6_0_5"/>
          <p:cNvGrpSpPr/>
          <p:nvPr/>
        </p:nvGrpSpPr>
        <p:grpSpPr>
          <a:xfrm>
            <a:off x="741222" y="1165986"/>
            <a:ext cx="4690173" cy="452400"/>
            <a:chOff x="393047" y="510936"/>
            <a:chExt cx="4690173" cy="452400"/>
          </a:xfrm>
        </p:grpSpPr>
        <p:sp>
          <p:nvSpPr>
            <p:cNvPr id="318" name="Google Shape;318;g2115d23d3a6_0_5"/>
            <p:cNvSpPr txBox="1"/>
            <p:nvPr/>
          </p:nvSpPr>
          <p:spPr>
            <a:xfrm>
              <a:off x="393047" y="533762"/>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01</a:t>
              </a:r>
              <a:endParaRPr b="0" i="0" sz="1100" u="none" cap="none" strike="noStrike">
                <a:solidFill>
                  <a:srgbClr val="FFD966"/>
                </a:solidFill>
                <a:latin typeface="Anton"/>
                <a:ea typeface="Anton"/>
                <a:cs typeface="Anton"/>
                <a:sym typeface="Anton"/>
              </a:endParaRPr>
            </a:p>
          </p:txBody>
        </p:sp>
        <p:sp>
          <p:nvSpPr>
            <p:cNvPr id="319" name="Google Shape;319;g2115d23d3a6_0_5"/>
            <p:cNvSpPr txBox="1"/>
            <p:nvPr/>
          </p:nvSpPr>
          <p:spPr>
            <a:xfrm>
              <a:off x="1387220" y="510936"/>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1800"/>
                <a:buFont typeface="Arial"/>
                <a:buNone/>
              </a:pPr>
              <a:r>
                <a:rPr b="1" i="0" lang="es" sz="1800" u="none" cap="none" strike="noStrike">
                  <a:solidFill>
                    <a:schemeClr val="dk1"/>
                  </a:solidFill>
                  <a:latin typeface="Helvetica Neue"/>
                  <a:ea typeface="Helvetica Neue"/>
                  <a:cs typeface="Helvetica Neue"/>
                  <a:sym typeface="Helvetica Neue"/>
                </a:rPr>
                <a:t>Contexto y Audiencia</a:t>
              </a:r>
              <a:endParaRPr b="1" i="0" sz="1800" u="none" cap="none" strike="noStrike">
                <a:solidFill>
                  <a:srgbClr val="000000"/>
                </a:solidFill>
                <a:latin typeface="Helvetica Neue"/>
                <a:ea typeface="Helvetica Neue"/>
                <a:cs typeface="Helvetica Neue"/>
                <a:sym typeface="Helvetica Neue"/>
              </a:endParaRPr>
            </a:p>
          </p:txBody>
        </p:sp>
        <p:cxnSp>
          <p:nvCxnSpPr>
            <p:cNvPr id="320" name="Google Shape;320;g2115d23d3a6_0_5"/>
            <p:cNvCxnSpPr/>
            <p:nvPr/>
          </p:nvCxnSpPr>
          <p:spPr>
            <a:xfrm>
              <a:off x="1260062" y="510936"/>
              <a:ext cx="0" cy="452400"/>
            </a:xfrm>
            <a:prstGeom prst="straightConnector1">
              <a:avLst/>
            </a:prstGeom>
            <a:noFill/>
            <a:ln cap="flat" cmpd="sng" w="12700">
              <a:solidFill>
                <a:srgbClr val="00D703"/>
              </a:solidFill>
              <a:prstDash val="solid"/>
              <a:miter lim="800000"/>
              <a:headEnd len="sm" w="sm" type="none"/>
              <a:tailEnd len="sm" w="sm" type="none"/>
            </a:ln>
          </p:spPr>
        </p:cxnSp>
      </p:grpSp>
      <p:grpSp>
        <p:nvGrpSpPr>
          <p:cNvPr id="321" name="Google Shape;321;g2115d23d3a6_0_5"/>
          <p:cNvGrpSpPr/>
          <p:nvPr/>
        </p:nvGrpSpPr>
        <p:grpSpPr>
          <a:xfrm>
            <a:off x="741222" y="2686050"/>
            <a:ext cx="4712098" cy="469587"/>
            <a:chOff x="393047" y="2532113"/>
            <a:chExt cx="4712098" cy="469587"/>
          </a:xfrm>
        </p:grpSpPr>
        <p:sp>
          <p:nvSpPr>
            <p:cNvPr id="322" name="Google Shape;322;g2115d23d3a6_0_5"/>
            <p:cNvSpPr txBox="1"/>
            <p:nvPr/>
          </p:nvSpPr>
          <p:spPr>
            <a:xfrm>
              <a:off x="1409145" y="2532113"/>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1800"/>
                <a:buFont typeface="Arial"/>
                <a:buNone/>
              </a:pPr>
              <a:r>
                <a:rPr b="1" i="0" lang="es" sz="1800" u="none" cap="none" strike="noStrike">
                  <a:solidFill>
                    <a:srgbClr val="000000"/>
                  </a:solidFill>
                  <a:latin typeface="Helvetica Neue"/>
                  <a:ea typeface="Helvetica Neue"/>
                  <a:cs typeface="Helvetica Neue"/>
                  <a:sym typeface="Helvetica Neue"/>
                </a:rPr>
                <a:t>Insights y Recomendaciones</a:t>
              </a:r>
              <a:endParaRPr b="1" i="0" sz="1800" u="none" cap="none" strike="noStrike">
                <a:solidFill>
                  <a:srgbClr val="000000"/>
                </a:solidFill>
                <a:latin typeface="Helvetica Neue"/>
                <a:ea typeface="Helvetica Neue"/>
                <a:cs typeface="Helvetica Neue"/>
                <a:sym typeface="Helvetica Neue"/>
              </a:endParaRPr>
            </a:p>
          </p:txBody>
        </p:sp>
        <p:sp>
          <p:nvSpPr>
            <p:cNvPr id="323" name="Google Shape;323;g2115d23d3a6_0_5"/>
            <p:cNvSpPr txBox="1"/>
            <p:nvPr/>
          </p:nvSpPr>
          <p:spPr>
            <a:xfrm>
              <a:off x="393047" y="2572127"/>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04</a:t>
              </a:r>
              <a:endParaRPr b="0" i="0" sz="1100" u="none" cap="none" strike="noStrike">
                <a:solidFill>
                  <a:srgbClr val="FFD966"/>
                </a:solidFill>
                <a:latin typeface="Anton"/>
                <a:ea typeface="Anton"/>
                <a:cs typeface="Anton"/>
                <a:sym typeface="Anton"/>
              </a:endParaRPr>
            </a:p>
          </p:txBody>
        </p:sp>
        <p:cxnSp>
          <p:nvCxnSpPr>
            <p:cNvPr id="324" name="Google Shape;324;g2115d23d3a6_0_5"/>
            <p:cNvCxnSpPr/>
            <p:nvPr/>
          </p:nvCxnSpPr>
          <p:spPr>
            <a:xfrm>
              <a:off x="1260062" y="2549300"/>
              <a:ext cx="0" cy="452400"/>
            </a:xfrm>
            <a:prstGeom prst="straightConnector1">
              <a:avLst/>
            </a:prstGeom>
            <a:noFill/>
            <a:ln cap="flat" cmpd="sng" w="12700">
              <a:solidFill>
                <a:srgbClr val="00D703"/>
              </a:solidFill>
              <a:prstDash val="solid"/>
              <a:miter lim="800000"/>
              <a:headEnd len="sm" w="sm" type="none"/>
              <a:tailEnd len="sm" w="sm" type="none"/>
            </a:ln>
          </p:spPr>
        </p:cxnSp>
      </p:grpSp>
      <p:sp>
        <p:nvSpPr>
          <p:cNvPr id="325" name="Google Shape;325;g2115d23d3a6_0_5"/>
          <p:cNvSpPr txBox="1"/>
          <p:nvPr/>
        </p:nvSpPr>
        <p:spPr>
          <a:xfrm>
            <a:off x="1595875" y="505350"/>
            <a:ext cx="3835500" cy="406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700"/>
              <a:buFont typeface="Arial"/>
              <a:buNone/>
            </a:pPr>
            <a:r>
              <a:rPr b="1" i="0" lang="es" sz="2700" u="none" cap="none" strike="noStrike">
                <a:solidFill>
                  <a:srgbClr val="000000"/>
                </a:solidFill>
                <a:latin typeface="Anton"/>
                <a:ea typeface="Anton"/>
                <a:cs typeface="Anton"/>
                <a:sym typeface="Anton"/>
              </a:rPr>
              <a:t>ÍNDICE</a:t>
            </a:r>
            <a:endParaRPr b="0" i="0" sz="1100" u="none" cap="none" strike="noStrike">
              <a:solidFill>
                <a:srgbClr val="000000"/>
              </a:solidFill>
              <a:latin typeface="Anton"/>
              <a:ea typeface="Anton"/>
              <a:cs typeface="Anton"/>
              <a:sym typeface="Anton"/>
            </a:endParaRPr>
          </a:p>
        </p:txBody>
      </p:sp>
      <p:grpSp>
        <p:nvGrpSpPr>
          <p:cNvPr id="326" name="Google Shape;326;g2115d23d3a6_0_5"/>
          <p:cNvGrpSpPr/>
          <p:nvPr/>
        </p:nvGrpSpPr>
        <p:grpSpPr>
          <a:xfrm>
            <a:off x="741240" y="3186906"/>
            <a:ext cx="4690168" cy="470666"/>
            <a:chOff x="393052" y="3292768"/>
            <a:chExt cx="4690168" cy="470666"/>
          </a:xfrm>
        </p:grpSpPr>
        <p:sp>
          <p:nvSpPr>
            <p:cNvPr id="327" name="Google Shape;327;g2115d23d3a6_0_5"/>
            <p:cNvSpPr txBox="1"/>
            <p:nvPr/>
          </p:nvSpPr>
          <p:spPr>
            <a:xfrm>
              <a:off x="1387220" y="3292768"/>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800"/>
                <a:buFont typeface="Arial"/>
                <a:buNone/>
              </a:pPr>
              <a:r>
                <a:rPr b="1" lang="es" sz="1800">
                  <a:solidFill>
                    <a:schemeClr val="dk1"/>
                  </a:solidFill>
                  <a:latin typeface="Helvetica Neue"/>
                  <a:ea typeface="Helvetica Neue"/>
                  <a:cs typeface="Helvetica Neue"/>
                  <a:sym typeface="Helvetica Neue"/>
                </a:rPr>
                <a:t>Implementación de ML</a:t>
              </a:r>
              <a:endParaRPr b="1" i="0" sz="1800" u="none" cap="none" strike="noStrike">
                <a:solidFill>
                  <a:schemeClr val="dk1"/>
                </a:solidFill>
                <a:latin typeface="Helvetica Neue"/>
                <a:ea typeface="Helvetica Neue"/>
                <a:cs typeface="Helvetica Neue"/>
                <a:sym typeface="Helvetica Neue"/>
              </a:endParaRPr>
            </a:p>
          </p:txBody>
        </p:sp>
        <p:sp>
          <p:nvSpPr>
            <p:cNvPr id="328" name="Google Shape;328;g2115d23d3a6_0_5"/>
            <p:cNvSpPr txBox="1"/>
            <p:nvPr/>
          </p:nvSpPr>
          <p:spPr>
            <a:xfrm>
              <a:off x="393052" y="3333851"/>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05</a:t>
              </a:r>
              <a:endParaRPr b="0" i="0" sz="1100" u="none" cap="none" strike="noStrike">
                <a:solidFill>
                  <a:srgbClr val="FFD966"/>
                </a:solidFill>
                <a:latin typeface="Anton"/>
                <a:ea typeface="Anton"/>
                <a:cs typeface="Anton"/>
                <a:sym typeface="Anton"/>
              </a:endParaRPr>
            </a:p>
          </p:txBody>
        </p:sp>
        <p:cxnSp>
          <p:nvCxnSpPr>
            <p:cNvPr id="329" name="Google Shape;329;g2115d23d3a6_0_5"/>
            <p:cNvCxnSpPr/>
            <p:nvPr/>
          </p:nvCxnSpPr>
          <p:spPr>
            <a:xfrm>
              <a:off x="1260062" y="3311034"/>
              <a:ext cx="0" cy="452400"/>
            </a:xfrm>
            <a:prstGeom prst="straightConnector1">
              <a:avLst/>
            </a:prstGeom>
            <a:noFill/>
            <a:ln cap="flat" cmpd="sng" w="12700">
              <a:solidFill>
                <a:srgbClr val="00D703"/>
              </a:solidFill>
              <a:prstDash val="solid"/>
              <a:miter lim="800000"/>
              <a:headEnd len="sm" w="sm" type="none"/>
              <a:tailEnd len="sm" w="sm" type="none"/>
            </a:ln>
          </p:spPr>
        </p:cxnSp>
      </p:grpSp>
      <p:grpSp>
        <p:nvGrpSpPr>
          <p:cNvPr id="330" name="Google Shape;330;g2115d23d3a6_0_5"/>
          <p:cNvGrpSpPr/>
          <p:nvPr/>
        </p:nvGrpSpPr>
        <p:grpSpPr>
          <a:xfrm>
            <a:off x="741222" y="2165029"/>
            <a:ext cx="4690173" cy="475226"/>
            <a:chOff x="393047" y="1765117"/>
            <a:chExt cx="4690173" cy="475226"/>
          </a:xfrm>
        </p:grpSpPr>
        <p:sp>
          <p:nvSpPr>
            <p:cNvPr id="331" name="Google Shape;331;g2115d23d3a6_0_5"/>
            <p:cNvSpPr txBox="1"/>
            <p:nvPr/>
          </p:nvSpPr>
          <p:spPr>
            <a:xfrm>
              <a:off x="393047" y="1810769"/>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03</a:t>
              </a:r>
              <a:endParaRPr b="0" i="0" sz="1100" u="none" cap="none" strike="noStrike">
                <a:solidFill>
                  <a:srgbClr val="FFD966"/>
                </a:solidFill>
                <a:latin typeface="Anton"/>
                <a:ea typeface="Anton"/>
                <a:cs typeface="Anton"/>
                <a:sym typeface="Anton"/>
              </a:endParaRPr>
            </a:p>
          </p:txBody>
        </p:sp>
        <p:cxnSp>
          <p:nvCxnSpPr>
            <p:cNvPr id="332" name="Google Shape;332;g2115d23d3a6_0_5"/>
            <p:cNvCxnSpPr/>
            <p:nvPr/>
          </p:nvCxnSpPr>
          <p:spPr>
            <a:xfrm>
              <a:off x="1260062" y="1787943"/>
              <a:ext cx="0" cy="452400"/>
            </a:xfrm>
            <a:prstGeom prst="straightConnector1">
              <a:avLst/>
            </a:prstGeom>
            <a:noFill/>
            <a:ln cap="flat" cmpd="sng" w="12700">
              <a:solidFill>
                <a:srgbClr val="00D703"/>
              </a:solidFill>
              <a:prstDash val="solid"/>
              <a:miter lim="800000"/>
              <a:headEnd len="sm" w="sm" type="none"/>
              <a:tailEnd len="sm" w="sm" type="none"/>
            </a:ln>
          </p:spPr>
        </p:cxnSp>
        <p:sp>
          <p:nvSpPr>
            <p:cNvPr id="333" name="Google Shape;333;g2115d23d3a6_0_5"/>
            <p:cNvSpPr txBox="1"/>
            <p:nvPr/>
          </p:nvSpPr>
          <p:spPr>
            <a:xfrm>
              <a:off x="1387220" y="1765117"/>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1800"/>
                <a:buFont typeface="Arial"/>
                <a:buNone/>
              </a:pPr>
              <a:r>
                <a:rPr b="1" i="0" lang="es" sz="1800" u="none" cap="none" strike="noStrike">
                  <a:solidFill>
                    <a:schemeClr val="dk1"/>
                  </a:solidFill>
                  <a:latin typeface="Helvetica Neue"/>
                  <a:ea typeface="Helvetica Neue"/>
                  <a:cs typeface="Helvetica Neue"/>
                  <a:sym typeface="Helvetica Neue"/>
                </a:rPr>
                <a:t>Preguntas de Interés</a:t>
              </a:r>
              <a:endParaRPr b="1" i="0" sz="1100" u="none" cap="none" strike="noStrike">
                <a:solidFill>
                  <a:srgbClr val="000000"/>
                </a:solidFill>
                <a:latin typeface="Helvetica Neue"/>
                <a:ea typeface="Helvetica Neue"/>
                <a:cs typeface="Helvetica Neue"/>
                <a:sym typeface="Helvetica Neue"/>
              </a:endParaRPr>
            </a:p>
          </p:txBody>
        </p:sp>
      </p:grpSp>
      <p:grpSp>
        <p:nvGrpSpPr>
          <p:cNvPr id="334" name="Google Shape;334;g2115d23d3a6_0_5"/>
          <p:cNvGrpSpPr/>
          <p:nvPr/>
        </p:nvGrpSpPr>
        <p:grpSpPr>
          <a:xfrm>
            <a:off x="741234" y="3684855"/>
            <a:ext cx="4690173" cy="470666"/>
            <a:chOff x="393047" y="3949992"/>
            <a:chExt cx="4690173" cy="470666"/>
          </a:xfrm>
        </p:grpSpPr>
        <p:sp>
          <p:nvSpPr>
            <p:cNvPr id="335" name="Google Shape;335;g2115d23d3a6_0_5"/>
            <p:cNvSpPr txBox="1"/>
            <p:nvPr/>
          </p:nvSpPr>
          <p:spPr>
            <a:xfrm>
              <a:off x="1387220" y="3949992"/>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1800"/>
                <a:buFont typeface="Arial"/>
                <a:buNone/>
              </a:pPr>
              <a:r>
                <a:rPr b="1" lang="es" sz="1800">
                  <a:solidFill>
                    <a:schemeClr val="dk1"/>
                  </a:solidFill>
                  <a:latin typeface="Helvetica Neue"/>
                  <a:ea typeface="Helvetica Neue"/>
                  <a:cs typeface="Helvetica Neue"/>
                  <a:sym typeface="Helvetica Neue"/>
                </a:rPr>
                <a:t>Comparación de las </a:t>
              </a:r>
              <a:r>
                <a:rPr b="1" lang="es" sz="1800">
                  <a:solidFill>
                    <a:schemeClr val="dk1"/>
                  </a:solidFill>
                  <a:latin typeface="Helvetica Neue"/>
                  <a:ea typeface="Helvetica Neue"/>
                  <a:cs typeface="Helvetica Neue"/>
                  <a:sym typeface="Helvetica Neue"/>
                </a:rPr>
                <a:t>Métricas</a:t>
              </a:r>
              <a:endParaRPr b="1" i="0" sz="1800" u="none" cap="none" strike="noStrike">
                <a:solidFill>
                  <a:schemeClr val="dk1"/>
                </a:solidFill>
                <a:latin typeface="Helvetica Neue"/>
                <a:ea typeface="Helvetica Neue"/>
                <a:cs typeface="Helvetica Neue"/>
                <a:sym typeface="Helvetica Neue"/>
              </a:endParaRPr>
            </a:p>
          </p:txBody>
        </p:sp>
        <p:sp>
          <p:nvSpPr>
            <p:cNvPr id="336" name="Google Shape;336;g2115d23d3a6_0_5"/>
            <p:cNvSpPr txBox="1"/>
            <p:nvPr/>
          </p:nvSpPr>
          <p:spPr>
            <a:xfrm>
              <a:off x="393047" y="3991059"/>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06</a:t>
              </a:r>
              <a:endParaRPr b="0" i="0" sz="1100" u="none" cap="none" strike="noStrike">
                <a:solidFill>
                  <a:srgbClr val="FFD966"/>
                </a:solidFill>
                <a:latin typeface="Anton"/>
                <a:ea typeface="Anton"/>
                <a:cs typeface="Anton"/>
                <a:sym typeface="Anton"/>
              </a:endParaRPr>
            </a:p>
          </p:txBody>
        </p:sp>
        <p:cxnSp>
          <p:nvCxnSpPr>
            <p:cNvPr id="337" name="Google Shape;337;g2115d23d3a6_0_5"/>
            <p:cNvCxnSpPr/>
            <p:nvPr/>
          </p:nvCxnSpPr>
          <p:spPr>
            <a:xfrm>
              <a:off x="1260061" y="3968258"/>
              <a:ext cx="0" cy="452400"/>
            </a:xfrm>
            <a:prstGeom prst="straightConnector1">
              <a:avLst/>
            </a:prstGeom>
            <a:noFill/>
            <a:ln cap="flat" cmpd="sng" w="12700">
              <a:solidFill>
                <a:srgbClr val="00D703"/>
              </a:solidFill>
              <a:prstDash val="solid"/>
              <a:miter lim="800000"/>
              <a:headEnd len="sm" w="sm" type="none"/>
              <a:tailEnd len="sm" w="sm" type="none"/>
            </a:ln>
          </p:spPr>
        </p:cxnSp>
      </p:grpSp>
      <p:pic>
        <p:nvPicPr>
          <p:cNvPr id="338" name="Google Shape;338;g2115d23d3a6_0_5"/>
          <p:cNvPicPr preferRelativeResize="0"/>
          <p:nvPr/>
        </p:nvPicPr>
        <p:blipFill rotWithShape="1">
          <a:blip r:embed="rId3">
            <a:alphaModFix/>
          </a:blip>
          <a:srcRect b="0" l="0" r="0" t="0"/>
          <a:stretch/>
        </p:blipFill>
        <p:spPr>
          <a:xfrm>
            <a:off x="5710717" y="0"/>
            <a:ext cx="3433284" cy="5143500"/>
          </a:xfrm>
          <a:prstGeom prst="rect">
            <a:avLst/>
          </a:prstGeom>
          <a:noFill/>
          <a:ln>
            <a:noFill/>
          </a:ln>
        </p:spPr>
      </p:pic>
      <p:grpSp>
        <p:nvGrpSpPr>
          <p:cNvPr id="339" name="Google Shape;339;g2115d23d3a6_0_5"/>
          <p:cNvGrpSpPr/>
          <p:nvPr/>
        </p:nvGrpSpPr>
        <p:grpSpPr>
          <a:xfrm>
            <a:off x="741222" y="1684061"/>
            <a:ext cx="4690173" cy="452400"/>
            <a:chOff x="393047" y="1193511"/>
            <a:chExt cx="4690173" cy="452400"/>
          </a:xfrm>
        </p:grpSpPr>
        <p:sp>
          <p:nvSpPr>
            <p:cNvPr id="340" name="Google Shape;340;g2115d23d3a6_0_5"/>
            <p:cNvSpPr txBox="1"/>
            <p:nvPr/>
          </p:nvSpPr>
          <p:spPr>
            <a:xfrm>
              <a:off x="393047" y="1216337"/>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02</a:t>
              </a:r>
              <a:endParaRPr b="0" i="0" sz="1100" u="none" cap="none" strike="noStrike">
                <a:solidFill>
                  <a:srgbClr val="FFD966"/>
                </a:solidFill>
                <a:latin typeface="Anton"/>
                <a:ea typeface="Anton"/>
                <a:cs typeface="Anton"/>
                <a:sym typeface="Anton"/>
              </a:endParaRPr>
            </a:p>
          </p:txBody>
        </p:sp>
        <p:sp>
          <p:nvSpPr>
            <p:cNvPr id="341" name="Google Shape;341;g2115d23d3a6_0_5"/>
            <p:cNvSpPr txBox="1"/>
            <p:nvPr/>
          </p:nvSpPr>
          <p:spPr>
            <a:xfrm>
              <a:off x="1387220" y="1193511"/>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1800"/>
                <a:buFont typeface="Arial"/>
                <a:buNone/>
              </a:pPr>
              <a:r>
                <a:rPr b="1" i="0" lang="es" sz="1800" u="none" cap="none" strike="noStrike">
                  <a:solidFill>
                    <a:schemeClr val="dk1"/>
                  </a:solidFill>
                  <a:latin typeface="Helvetica Neue"/>
                  <a:ea typeface="Helvetica Neue"/>
                  <a:cs typeface="Helvetica Neue"/>
                  <a:sym typeface="Helvetica Neue"/>
                </a:rPr>
                <a:t>MetaData</a:t>
              </a:r>
              <a:endParaRPr b="1" i="0" sz="1800" u="none" cap="none" strike="noStrike">
                <a:solidFill>
                  <a:srgbClr val="000000"/>
                </a:solidFill>
                <a:latin typeface="Helvetica Neue"/>
                <a:ea typeface="Helvetica Neue"/>
                <a:cs typeface="Helvetica Neue"/>
                <a:sym typeface="Helvetica Neue"/>
              </a:endParaRPr>
            </a:p>
          </p:txBody>
        </p:sp>
        <p:cxnSp>
          <p:nvCxnSpPr>
            <p:cNvPr id="342" name="Google Shape;342;g2115d23d3a6_0_5"/>
            <p:cNvCxnSpPr/>
            <p:nvPr/>
          </p:nvCxnSpPr>
          <p:spPr>
            <a:xfrm>
              <a:off x="1260062" y="1193511"/>
              <a:ext cx="0" cy="452400"/>
            </a:xfrm>
            <a:prstGeom prst="straightConnector1">
              <a:avLst/>
            </a:prstGeom>
            <a:noFill/>
            <a:ln cap="flat" cmpd="sng" w="12700">
              <a:solidFill>
                <a:srgbClr val="00D703"/>
              </a:solidFill>
              <a:prstDash val="solid"/>
              <a:miter lim="800000"/>
              <a:headEnd len="sm" w="sm" type="none"/>
              <a:tailEnd len="sm" w="sm" type="none"/>
            </a:ln>
          </p:spPr>
        </p:cxnSp>
      </p:grpSp>
      <p:grpSp>
        <p:nvGrpSpPr>
          <p:cNvPr id="343" name="Google Shape;343;g2115d23d3a6_0_5"/>
          <p:cNvGrpSpPr/>
          <p:nvPr/>
        </p:nvGrpSpPr>
        <p:grpSpPr>
          <a:xfrm>
            <a:off x="741234" y="4204230"/>
            <a:ext cx="4690173" cy="470666"/>
            <a:chOff x="393047" y="4625467"/>
            <a:chExt cx="4690173" cy="470666"/>
          </a:xfrm>
        </p:grpSpPr>
        <p:sp>
          <p:nvSpPr>
            <p:cNvPr id="344" name="Google Shape;344;g2115d23d3a6_0_5"/>
            <p:cNvSpPr txBox="1"/>
            <p:nvPr/>
          </p:nvSpPr>
          <p:spPr>
            <a:xfrm>
              <a:off x="1387220" y="4625467"/>
              <a:ext cx="3696000" cy="452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SzPts val="1800"/>
                <a:buFont typeface="Arial"/>
                <a:buNone/>
              </a:pPr>
              <a:r>
                <a:rPr b="1" lang="es" sz="1800">
                  <a:solidFill>
                    <a:schemeClr val="dk1"/>
                  </a:solidFill>
                  <a:latin typeface="Helvetica Neue"/>
                  <a:ea typeface="Helvetica Neue"/>
                  <a:cs typeface="Helvetica Neue"/>
                  <a:sym typeface="Helvetica Neue"/>
                </a:rPr>
                <a:t>Conclusión final</a:t>
              </a:r>
              <a:endParaRPr b="1" i="0" sz="1800" u="none" cap="none" strike="noStrike">
                <a:solidFill>
                  <a:schemeClr val="dk1"/>
                </a:solidFill>
                <a:latin typeface="Helvetica Neue"/>
                <a:ea typeface="Helvetica Neue"/>
                <a:cs typeface="Helvetica Neue"/>
                <a:sym typeface="Helvetica Neue"/>
              </a:endParaRPr>
            </a:p>
          </p:txBody>
        </p:sp>
        <p:sp>
          <p:nvSpPr>
            <p:cNvPr id="345" name="Google Shape;345;g2115d23d3a6_0_5"/>
            <p:cNvSpPr txBox="1"/>
            <p:nvPr/>
          </p:nvSpPr>
          <p:spPr>
            <a:xfrm>
              <a:off x="393047" y="4666559"/>
              <a:ext cx="994200" cy="406800"/>
            </a:xfrm>
            <a:prstGeom prst="rect">
              <a:avLst/>
            </a:prstGeom>
            <a:noFill/>
            <a:ln>
              <a:noFill/>
            </a:ln>
          </p:spPr>
          <p:txBody>
            <a:bodyPr anchorCtr="0" anchor="t" bIns="0" lIns="0" spcFirstLastPara="1" rIns="0" wrap="square" tIns="0">
              <a:noAutofit/>
            </a:bodyPr>
            <a:lstStyle/>
            <a:p>
              <a:pPr indent="-190500" lvl="0" marL="177800" marR="0" rtl="0" algn="l">
                <a:lnSpc>
                  <a:spcPct val="90000"/>
                </a:lnSpc>
                <a:spcBef>
                  <a:spcPts val="0"/>
                </a:spcBef>
                <a:spcAft>
                  <a:spcPts val="0"/>
                </a:spcAft>
                <a:buClr>
                  <a:srgbClr val="FFD966"/>
                </a:buClr>
                <a:buSzPts val="3000"/>
                <a:buFont typeface="Anton"/>
                <a:buChar char="•"/>
              </a:pPr>
              <a:r>
                <a:rPr b="0" i="0" lang="es" sz="3000" u="none" cap="none" strike="noStrike">
                  <a:solidFill>
                    <a:srgbClr val="008EFF"/>
                  </a:solidFill>
                  <a:latin typeface="Anton"/>
                  <a:ea typeface="Anton"/>
                  <a:cs typeface="Anton"/>
                  <a:sym typeface="Anton"/>
                </a:rPr>
                <a:t> </a:t>
              </a:r>
              <a:r>
                <a:rPr b="0" i="0" lang="es" sz="3000" u="none" cap="none" strike="noStrike">
                  <a:solidFill>
                    <a:srgbClr val="FFD966"/>
                  </a:solidFill>
                  <a:latin typeface="Anton"/>
                  <a:ea typeface="Anton"/>
                  <a:cs typeface="Anton"/>
                  <a:sym typeface="Anton"/>
                </a:rPr>
                <a:t>07</a:t>
              </a:r>
              <a:endParaRPr b="0" i="0" sz="1100" u="none" cap="none" strike="noStrike">
                <a:solidFill>
                  <a:srgbClr val="FFD966"/>
                </a:solidFill>
                <a:latin typeface="Anton"/>
                <a:ea typeface="Anton"/>
                <a:cs typeface="Anton"/>
                <a:sym typeface="Anton"/>
              </a:endParaRPr>
            </a:p>
          </p:txBody>
        </p:sp>
        <p:cxnSp>
          <p:nvCxnSpPr>
            <p:cNvPr id="346" name="Google Shape;346;g2115d23d3a6_0_5"/>
            <p:cNvCxnSpPr/>
            <p:nvPr/>
          </p:nvCxnSpPr>
          <p:spPr>
            <a:xfrm>
              <a:off x="1260061" y="4643733"/>
              <a:ext cx="0" cy="452400"/>
            </a:xfrm>
            <a:prstGeom prst="straightConnector1">
              <a:avLst/>
            </a:prstGeom>
            <a:noFill/>
            <a:ln cap="flat" cmpd="sng" w="12700">
              <a:solidFill>
                <a:srgbClr val="00D703"/>
              </a:solidFill>
              <a:prstDash val="solid"/>
              <a:miter lim="800000"/>
              <a:headEnd len="sm" w="sm" type="none"/>
              <a:tailEnd len="sm" w="sm" type="none"/>
            </a:ln>
          </p:spPr>
        </p:cxn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cxnSp>
        <p:nvCxnSpPr>
          <p:cNvPr id="352" name="Google Shape;352;g2115d23d3a6_0_26"/>
          <p:cNvCxnSpPr/>
          <p:nvPr/>
        </p:nvCxnSpPr>
        <p:spPr>
          <a:xfrm>
            <a:off x="2428876" y="215643"/>
            <a:ext cx="10500" cy="4673700"/>
          </a:xfrm>
          <a:prstGeom prst="straightConnector1">
            <a:avLst/>
          </a:prstGeom>
          <a:noFill/>
          <a:ln cap="flat" cmpd="sng" w="12700">
            <a:solidFill>
              <a:srgbClr val="BF9000"/>
            </a:solidFill>
            <a:prstDash val="solid"/>
            <a:miter lim="800000"/>
            <a:headEnd len="sm" w="sm" type="none"/>
            <a:tailEnd len="sm" w="sm" type="none"/>
          </a:ln>
        </p:spPr>
      </p:cxnSp>
      <p:sp>
        <p:nvSpPr>
          <p:cNvPr id="353" name="Google Shape;353;g2115d23d3a6_0_26"/>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354" name="Google Shape;354;g2115d23d3a6_0_26"/>
          <p:cNvSpPr txBox="1"/>
          <p:nvPr/>
        </p:nvSpPr>
        <p:spPr>
          <a:xfrm>
            <a:off x="157642" y="2268347"/>
            <a:ext cx="2038500" cy="2586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2100"/>
              <a:buFont typeface="Arial"/>
              <a:buNone/>
            </a:pPr>
            <a:r>
              <a:rPr b="1" i="0" lang="es" sz="2100" u="none" cap="none" strike="noStrike">
                <a:solidFill>
                  <a:srgbClr val="000000"/>
                </a:solidFill>
                <a:latin typeface="Arial"/>
                <a:ea typeface="Arial"/>
                <a:cs typeface="Arial"/>
                <a:sym typeface="Arial"/>
              </a:rPr>
              <a:t>OBJETIVO</a:t>
            </a:r>
            <a:endParaRPr b="1" i="0" sz="2100" u="none" cap="none" strike="noStrike">
              <a:solidFill>
                <a:srgbClr val="000000"/>
              </a:solidFill>
              <a:latin typeface="Arial"/>
              <a:ea typeface="Arial"/>
              <a:cs typeface="Arial"/>
              <a:sym typeface="Arial"/>
            </a:endParaRPr>
          </a:p>
        </p:txBody>
      </p:sp>
      <p:sp>
        <p:nvSpPr>
          <p:cNvPr id="355" name="Google Shape;355;g2115d23d3a6_0_26"/>
          <p:cNvSpPr/>
          <p:nvPr/>
        </p:nvSpPr>
        <p:spPr>
          <a:xfrm>
            <a:off x="2672100" y="215650"/>
            <a:ext cx="5864100" cy="4673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100"/>
              <a:buFont typeface="Arial"/>
              <a:buNone/>
            </a:pPr>
            <a:r>
              <a:rPr i="0" lang="es" sz="1400" u="none" cap="none" strike="noStrike">
                <a:solidFill>
                  <a:schemeClr val="accent2"/>
                </a:solidFill>
                <a:highlight>
                  <a:srgbClr val="FFFFFF"/>
                </a:highlight>
              </a:rPr>
              <a:t>El Proyecto Final de Data Science busca crear un algoritmo de clasificación de Machine Learning,  para aumentar la precisión en un 15% de sí un usuario es un potencial deudor o no dentro de los próximos siete meses.</a:t>
            </a:r>
            <a:endParaRPr i="0" sz="1400" u="none" cap="none" strike="noStrike">
              <a:solidFill>
                <a:schemeClr val="accent2"/>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i="0" lang="es" sz="1400" u="none" cap="none" strike="noStrike">
                <a:solidFill>
                  <a:schemeClr val="accent2"/>
                </a:solidFill>
                <a:highlight>
                  <a:srgbClr val="FFFFFF"/>
                </a:highlight>
              </a:rPr>
              <a:t>Con el objetivo de determinar si es viable que reciba un nuevo crédito o aumentar el que ya tiene. </a:t>
            </a:r>
            <a:endParaRPr i="0" sz="1400" u="none" cap="none" strike="noStrike">
              <a:solidFill>
                <a:schemeClr val="accent2"/>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i="0" sz="1400" u="none" cap="none" strike="noStrike">
              <a:solidFill>
                <a:schemeClr val="accent2"/>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accent2"/>
              </a:solidFill>
              <a:highlight>
                <a:srgbClr val="FFFFFF"/>
              </a:highlight>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cxnSp>
        <p:nvCxnSpPr>
          <p:cNvPr id="361" name="Google Shape;361;g216e9c845ed_3_25"/>
          <p:cNvCxnSpPr/>
          <p:nvPr/>
        </p:nvCxnSpPr>
        <p:spPr>
          <a:xfrm>
            <a:off x="2428876" y="215643"/>
            <a:ext cx="10500" cy="4673700"/>
          </a:xfrm>
          <a:prstGeom prst="straightConnector1">
            <a:avLst/>
          </a:prstGeom>
          <a:noFill/>
          <a:ln cap="flat" cmpd="sng" w="12700">
            <a:solidFill>
              <a:srgbClr val="BF9000"/>
            </a:solidFill>
            <a:prstDash val="solid"/>
            <a:miter lim="800000"/>
            <a:headEnd len="sm" w="sm" type="none"/>
            <a:tailEnd len="sm" w="sm" type="none"/>
          </a:ln>
        </p:spPr>
      </p:cxnSp>
      <p:sp>
        <p:nvSpPr>
          <p:cNvPr id="362" name="Google Shape;362;g216e9c845ed_3_25"/>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363" name="Google Shape;363;g216e9c845ed_3_25"/>
          <p:cNvSpPr txBox="1"/>
          <p:nvPr/>
        </p:nvSpPr>
        <p:spPr>
          <a:xfrm>
            <a:off x="288467" y="2069072"/>
            <a:ext cx="2038500" cy="517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100"/>
              <a:buFont typeface="Arial"/>
              <a:buNone/>
            </a:pPr>
            <a:r>
              <a:rPr b="0" i="0" lang="es" sz="2100" u="none" cap="none" strike="noStrike">
                <a:solidFill>
                  <a:srgbClr val="000000"/>
                </a:solidFill>
                <a:latin typeface="Arial"/>
                <a:ea typeface="Arial"/>
                <a:cs typeface="Arial"/>
                <a:sym typeface="Arial"/>
              </a:rPr>
              <a:t>CONTEXTO Y </a:t>
            </a:r>
            <a:endParaRPr b="0" i="0" sz="21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100"/>
              <a:buFont typeface="Arial"/>
              <a:buNone/>
            </a:pPr>
            <a:r>
              <a:rPr b="1" i="0" lang="es" sz="2100" u="none" cap="none" strike="noStrike">
                <a:solidFill>
                  <a:srgbClr val="000000"/>
                </a:solidFill>
                <a:latin typeface="Arial"/>
                <a:ea typeface="Arial"/>
                <a:cs typeface="Arial"/>
                <a:sym typeface="Arial"/>
              </a:rPr>
              <a:t>AUDIENCIA</a:t>
            </a:r>
            <a:endParaRPr b="1" i="0" sz="2100" u="none" cap="none" strike="noStrike">
              <a:solidFill>
                <a:srgbClr val="000000"/>
              </a:solidFill>
              <a:latin typeface="Arial"/>
              <a:ea typeface="Arial"/>
              <a:cs typeface="Arial"/>
              <a:sym typeface="Arial"/>
            </a:endParaRPr>
          </a:p>
        </p:txBody>
      </p:sp>
      <p:sp>
        <p:nvSpPr>
          <p:cNvPr id="364" name="Google Shape;364;g216e9c845ed_3_25"/>
          <p:cNvSpPr/>
          <p:nvPr/>
        </p:nvSpPr>
        <p:spPr>
          <a:xfrm>
            <a:off x="2672100" y="215650"/>
            <a:ext cx="6078000" cy="4673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rPr>
              <a:t>Contexto Comercial: </a:t>
            </a:r>
            <a:r>
              <a:rPr i="0" lang="es" sz="1400" u="none" cap="none" strike="noStrike">
                <a:solidFill>
                  <a:schemeClr val="dk1"/>
                </a:solidFill>
              </a:rPr>
              <a:t>Nuestro cliente es un banco y está preocupado porque quiere analizar si sus clientes son propensos a hacer default o no en el próximo mes.</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rPr>
              <a:t>Problema Comercial:</a:t>
            </a:r>
            <a:r>
              <a:rPr i="0" lang="es" sz="1400" u="none" cap="none" strike="noStrike">
                <a:solidFill>
                  <a:schemeClr val="dk1"/>
                </a:solidFill>
              </a:rPr>
              <a:t> Hay diferentes factores que influyen para que un cliente pueda tener más límite de crédito.</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rPr>
              <a:t>Contexto Analitico:</a:t>
            </a:r>
            <a:r>
              <a:rPr i="0" lang="es" sz="1400" u="none" cap="none" strike="noStrike">
                <a:solidFill>
                  <a:schemeClr val="dk1"/>
                </a:solidFill>
              </a:rPr>
              <a:t> Hacer un </a:t>
            </a:r>
            <a:r>
              <a:rPr lang="es">
                <a:solidFill>
                  <a:schemeClr val="dk1"/>
                </a:solidFill>
              </a:rPr>
              <a:t>análisis</a:t>
            </a:r>
            <a:r>
              <a:rPr i="0" lang="es" sz="1400" u="none" cap="none" strike="noStrike">
                <a:solidFill>
                  <a:schemeClr val="dk1"/>
                </a:solidFill>
              </a:rPr>
              <a:t> más profundo con este tipo de características, y podremos dar recomendaciones al banco dado el resultado.</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rPr>
              <a:t>Audiencia: </a:t>
            </a:r>
            <a:r>
              <a:rPr i="0" lang="es" sz="1400" u="none" cap="none" strike="noStrike">
                <a:solidFill>
                  <a:schemeClr val="dk1"/>
                </a:solidFill>
              </a:rPr>
              <a:t>Este análisis va dirigido a la parte gerencial que se encarga de tomar las decisiones.</a:t>
            </a:r>
            <a:endParaRPr i="0" sz="1400" u="none" cap="none" strike="noStrike">
              <a:solidFill>
                <a:schemeClr val="dk1"/>
              </a:solidFill>
            </a:endParaRPr>
          </a:p>
          <a:p>
            <a:pPr indent="0" lvl="0" marL="0" marR="0" rtl="0" algn="l">
              <a:lnSpc>
                <a:spcPct val="100000"/>
              </a:lnSpc>
              <a:spcBef>
                <a:spcPts val="0"/>
              </a:spcBef>
              <a:spcAft>
                <a:spcPts val="0"/>
              </a:spcAft>
              <a:buClr>
                <a:schemeClr val="dk1"/>
              </a:buClr>
              <a:buSzPts val="800"/>
              <a:buFont typeface="Arial"/>
              <a:buNone/>
            </a:pPr>
            <a:r>
              <a:t/>
            </a:r>
            <a:endParaRPr i="0" sz="1400" u="none" cap="none" strike="noStrike">
              <a:solidFill>
                <a:schemeClr val="dk1"/>
              </a:solidFill>
            </a:endParaRPr>
          </a:p>
        </p:txBody>
      </p:sp>
      <p:sp>
        <p:nvSpPr>
          <p:cNvPr id="365" name="Google Shape;365;g216e9c845ed_3_25"/>
          <p:cNvSpPr txBox="1"/>
          <p:nvPr/>
        </p:nvSpPr>
        <p:spPr>
          <a:xfrm>
            <a:off x="930475" y="129500"/>
            <a:ext cx="8451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01</a:t>
            </a:r>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cxnSp>
        <p:nvCxnSpPr>
          <p:cNvPr id="371" name="Google Shape;371;g216e9c845ed_3_13"/>
          <p:cNvCxnSpPr/>
          <p:nvPr/>
        </p:nvCxnSpPr>
        <p:spPr>
          <a:xfrm>
            <a:off x="2428876" y="215643"/>
            <a:ext cx="10500" cy="4673700"/>
          </a:xfrm>
          <a:prstGeom prst="straightConnector1">
            <a:avLst/>
          </a:prstGeom>
          <a:noFill/>
          <a:ln cap="flat" cmpd="sng" w="12700">
            <a:solidFill>
              <a:srgbClr val="BF9000"/>
            </a:solidFill>
            <a:prstDash val="solid"/>
            <a:miter lim="800000"/>
            <a:headEnd len="sm" w="sm" type="none"/>
            <a:tailEnd len="sm" w="sm" type="none"/>
          </a:ln>
        </p:spPr>
      </p:cxnSp>
      <p:sp>
        <p:nvSpPr>
          <p:cNvPr id="372" name="Google Shape;372;g216e9c845ed_3_13"/>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373" name="Google Shape;373;g216e9c845ed_3_13"/>
          <p:cNvSpPr/>
          <p:nvPr/>
        </p:nvSpPr>
        <p:spPr>
          <a:xfrm>
            <a:off x="2538200" y="215650"/>
            <a:ext cx="6512400" cy="4673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rPr i="0" lang="es" sz="1300" u="none" cap="none" strike="noStrike">
                <a:solidFill>
                  <a:schemeClr val="dk1"/>
                </a:solidFill>
              </a:rPr>
              <a:t>En total el DataSet tiene unos 30.000 registros y 24 columnas:</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chemeClr val="dk1"/>
              </a:buClr>
              <a:buSzPts val="1300"/>
              <a:buChar char="●"/>
            </a:pPr>
            <a:r>
              <a:rPr i="0" lang="es" sz="1300" u="none" cap="none" strike="noStrike">
                <a:solidFill>
                  <a:schemeClr val="dk1"/>
                </a:solidFill>
              </a:rPr>
              <a:t> Los registros se componen por todos los clientes.</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chemeClr val="dk1"/>
              </a:buClr>
              <a:buSzPts val="1300"/>
              <a:buChar char="●"/>
            </a:pPr>
            <a:r>
              <a:rPr i="0" lang="es" sz="1300" u="none" cap="none" strike="noStrike">
                <a:solidFill>
                  <a:schemeClr val="dk1"/>
                </a:solidFill>
              </a:rPr>
              <a:t>Una columna contiene el límite de crédito de cada cliente.</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chemeClr val="dk1"/>
              </a:buClr>
              <a:buSzPts val="1300"/>
              <a:buChar char="●"/>
            </a:pPr>
            <a:r>
              <a:rPr i="0" lang="es" sz="1300" u="none" cap="none" strike="noStrike">
                <a:solidFill>
                  <a:schemeClr val="dk1"/>
                </a:solidFill>
              </a:rPr>
              <a:t>4 de las columnas poseen datos demográficos del cliente.</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chemeClr val="dk1"/>
              </a:buClr>
              <a:buSzPts val="1300"/>
              <a:buChar char="●"/>
            </a:pPr>
            <a:r>
              <a:rPr i="0" lang="es" sz="1300" u="none" cap="none" strike="noStrike">
                <a:solidFill>
                  <a:schemeClr val="dk1"/>
                </a:solidFill>
              </a:rPr>
              <a:t>6 columnas se conforman por el Historial de Pagos Pasados de los últimos 6 meses.</a:t>
            </a:r>
            <a:endParaRPr i="0" sz="1300" u="none" cap="none" strike="noStrike">
              <a:solidFill>
                <a:schemeClr val="dk1"/>
              </a:solidFill>
            </a:endParaRPr>
          </a:p>
          <a:p>
            <a:pPr indent="0" lvl="0" marL="45720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rgbClr val="000000"/>
              </a:buClr>
              <a:buSzPts val="1300"/>
              <a:buChar char="●"/>
            </a:pPr>
            <a:r>
              <a:rPr i="0" lang="es" sz="1300" u="none" cap="none" strike="noStrike">
                <a:solidFill>
                  <a:schemeClr val="dk1"/>
                </a:solidFill>
              </a:rPr>
              <a:t>6 columnas se conforman por el </a:t>
            </a:r>
            <a:r>
              <a:rPr i="0" lang="es" sz="1300" u="none" cap="none" strike="noStrike">
                <a:solidFill>
                  <a:schemeClr val="accent2"/>
                </a:solidFill>
                <a:highlight>
                  <a:srgbClr val="FFFFFF"/>
                </a:highlight>
              </a:rPr>
              <a:t>Importe del estado de cuenta</a:t>
            </a:r>
            <a:r>
              <a:rPr i="0" lang="es" sz="1300" u="none" cap="none" strike="noStrike">
                <a:solidFill>
                  <a:schemeClr val="dk1"/>
                </a:solidFill>
              </a:rPr>
              <a:t> de los últimos 6 meses.</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rgbClr val="000000"/>
              </a:buClr>
              <a:buSzPts val="1300"/>
              <a:buChar char="●"/>
            </a:pPr>
            <a:r>
              <a:rPr i="0" lang="es" sz="1300" u="none" cap="none" strike="noStrike">
                <a:solidFill>
                  <a:schemeClr val="dk1"/>
                </a:solidFill>
              </a:rPr>
              <a:t>6 columnas se conforman por el </a:t>
            </a:r>
            <a:r>
              <a:rPr i="0" lang="es" sz="1300" u="none" cap="none" strike="noStrike">
                <a:solidFill>
                  <a:schemeClr val="accent2"/>
                </a:solidFill>
                <a:highlight>
                  <a:srgbClr val="FFFFFF"/>
                </a:highlight>
              </a:rPr>
              <a:t> Importe del pago anterior</a:t>
            </a:r>
            <a:r>
              <a:rPr i="0" lang="es" sz="1300" u="none" cap="none" strike="noStrike">
                <a:solidFill>
                  <a:schemeClr val="dk1"/>
                </a:solidFill>
              </a:rPr>
              <a:t> de los últimos 6 meses.</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1"/>
              </a:solidFill>
            </a:endParaRPr>
          </a:p>
          <a:p>
            <a:pPr indent="-311150" lvl="0" marL="457200" marR="0" rtl="0" algn="l">
              <a:lnSpc>
                <a:spcPct val="100000"/>
              </a:lnSpc>
              <a:spcBef>
                <a:spcPts val="0"/>
              </a:spcBef>
              <a:spcAft>
                <a:spcPts val="0"/>
              </a:spcAft>
              <a:buClr>
                <a:schemeClr val="dk1"/>
              </a:buClr>
              <a:buSzPts val="1300"/>
              <a:buChar char="●"/>
            </a:pPr>
            <a:r>
              <a:rPr i="0" lang="es" sz="1300" u="none" cap="none" strike="noStrike">
                <a:solidFill>
                  <a:schemeClr val="dk1"/>
                </a:solidFill>
              </a:rPr>
              <a:t>Una columna posee los datos de que si el cliente hizo default o no.</a:t>
            </a:r>
            <a:endParaRPr i="0" sz="1300" u="none" cap="none" strike="noStrike">
              <a:solidFill>
                <a:schemeClr val="dk1"/>
              </a:solidFill>
            </a:endParaRPr>
          </a:p>
        </p:txBody>
      </p:sp>
      <p:sp>
        <p:nvSpPr>
          <p:cNvPr id="374" name="Google Shape;374;g216e9c845ed_3_13"/>
          <p:cNvSpPr txBox="1"/>
          <p:nvPr/>
        </p:nvSpPr>
        <p:spPr>
          <a:xfrm>
            <a:off x="225167" y="2313147"/>
            <a:ext cx="2038500" cy="2586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2100"/>
              <a:buFont typeface="Arial"/>
              <a:buNone/>
            </a:pPr>
            <a:r>
              <a:rPr b="1" i="0" lang="es" sz="2100" u="none" cap="none" strike="noStrike">
                <a:solidFill>
                  <a:srgbClr val="000000"/>
                </a:solidFill>
                <a:latin typeface="Arial"/>
                <a:ea typeface="Arial"/>
                <a:cs typeface="Arial"/>
                <a:sym typeface="Arial"/>
              </a:rPr>
              <a:t>METADATA</a:t>
            </a:r>
            <a:endParaRPr b="1" i="0" sz="2100" u="none" cap="none" strike="noStrike">
              <a:solidFill>
                <a:srgbClr val="000000"/>
              </a:solidFill>
              <a:latin typeface="Arial"/>
              <a:ea typeface="Arial"/>
              <a:cs typeface="Arial"/>
              <a:sym typeface="Arial"/>
            </a:endParaRPr>
          </a:p>
        </p:txBody>
      </p:sp>
      <p:sp>
        <p:nvSpPr>
          <p:cNvPr id="375" name="Google Shape;375;g216e9c845ed_3_13"/>
          <p:cNvSpPr txBox="1"/>
          <p:nvPr/>
        </p:nvSpPr>
        <p:spPr>
          <a:xfrm>
            <a:off x="921875" y="129225"/>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02</a:t>
            </a: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cxnSp>
        <p:nvCxnSpPr>
          <p:cNvPr id="381" name="Google Shape;381;g2115d23d3a6_0_34"/>
          <p:cNvCxnSpPr/>
          <p:nvPr/>
        </p:nvCxnSpPr>
        <p:spPr>
          <a:xfrm>
            <a:off x="2428876" y="215643"/>
            <a:ext cx="10500" cy="4673700"/>
          </a:xfrm>
          <a:prstGeom prst="straightConnector1">
            <a:avLst/>
          </a:prstGeom>
          <a:noFill/>
          <a:ln cap="flat" cmpd="sng" w="12700">
            <a:solidFill>
              <a:srgbClr val="FFD966"/>
            </a:solidFill>
            <a:prstDash val="solid"/>
            <a:miter lim="800000"/>
            <a:headEnd len="sm" w="sm" type="none"/>
            <a:tailEnd len="sm" w="sm" type="none"/>
          </a:ln>
        </p:spPr>
      </p:cxnSp>
      <p:sp>
        <p:nvSpPr>
          <p:cNvPr id="382" name="Google Shape;382;g2115d23d3a6_0_34"/>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383" name="Google Shape;383;g2115d23d3a6_0_34"/>
          <p:cNvSpPr txBox="1"/>
          <p:nvPr/>
        </p:nvSpPr>
        <p:spPr>
          <a:xfrm>
            <a:off x="288467" y="2069072"/>
            <a:ext cx="2038500" cy="775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2100"/>
              <a:buFont typeface="Arial"/>
              <a:buNone/>
            </a:pPr>
            <a:r>
              <a:rPr b="0" i="0" lang="es" sz="2100" u="none" cap="none" strike="noStrike">
                <a:solidFill>
                  <a:srgbClr val="000000"/>
                </a:solidFill>
                <a:latin typeface="Arial"/>
                <a:ea typeface="Arial"/>
                <a:cs typeface="Arial"/>
                <a:sym typeface="Arial"/>
              </a:rPr>
              <a:t>PREGUNTAS DE</a:t>
            </a:r>
            <a:endParaRPr b="0" i="0" sz="21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100"/>
              <a:buFont typeface="Arial"/>
              <a:buNone/>
            </a:pPr>
            <a:r>
              <a:rPr b="1" i="0" lang="es" sz="2100" u="none" cap="none" strike="noStrike">
                <a:solidFill>
                  <a:srgbClr val="000000"/>
                </a:solidFill>
                <a:latin typeface="Arial"/>
                <a:ea typeface="Arial"/>
                <a:cs typeface="Arial"/>
                <a:sym typeface="Arial"/>
              </a:rPr>
              <a:t>INTERÉS</a:t>
            </a:r>
            <a:endParaRPr b="1" i="0" sz="2100" u="none" cap="none" strike="noStrike">
              <a:solidFill>
                <a:srgbClr val="000000"/>
              </a:solidFill>
              <a:latin typeface="Arial"/>
              <a:ea typeface="Arial"/>
              <a:cs typeface="Arial"/>
              <a:sym typeface="Arial"/>
            </a:endParaRPr>
          </a:p>
        </p:txBody>
      </p:sp>
      <p:sp>
        <p:nvSpPr>
          <p:cNvPr id="384" name="Google Shape;384;g2115d23d3a6_0_34"/>
          <p:cNvSpPr/>
          <p:nvPr/>
        </p:nvSpPr>
        <p:spPr>
          <a:xfrm>
            <a:off x="2601775" y="771366"/>
            <a:ext cx="6078000" cy="345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s" sz="1400" u="none" cap="none" strike="noStrike">
                <a:solidFill>
                  <a:schemeClr val="dk1"/>
                </a:solidFill>
              </a:rPr>
              <a:t>Pregunta</a:t>
            </a:r>
            <a:r>
              <a:rPr b="1" lang="es">
                <a:solidFill>
                  <a:schemeClr val="dk1"/>
                </a:solidFill>
              </a:rPr>
              <a:t>s</a:t>
            </a:r>
            <a:r>
              <a:rPr b="1" i="0" lang="es" sz="1400" u="none" cap="none" strike="noStrike">
                <a:solidFill>
                  <a:schemeClr val="dk1"/>
                </a:solidFill>
              </a:rPr>
              <a:t> generadoras de insights:</a:t>
            </a:r>
            <a:endParaRPr b="1" i="0" sz="1400" u="none" cap="none" strike="noStrike">
              <a:solidFill>
                <a:schemeClr val="dk1"/>
              </a:solidFill>
            </a:endParaRPr>
          </a:p>
          <a:p>
            <a:pPr indent="0" lvl="0" marL="3429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0" lvl="0" marL="3429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endParaRPr>
          </a:p>
          <a:p>
            <a:pPr indent="-317500" lvl="0" marL="457200" marR="0" rtl="0" algn="l">
              <a:lnSpc>
                <a:spcPct val="100000"/>
              </a:lnSpc>
              <a:spcBef>
                <a:spcPts val="0"/>
              </a:spcBef>
              <a:spcAft>
                <a:spcPts val="0"/>
              </a:spcAft>
              <a:buClr>
                <a:schemeClr val="dk1"/>
              </a:buClr>
              <a:buSzPts val="1400"/>
              <a:buChar char="●"/>
            </a:pPr>
            <a:r>
              <a:rPr b="1" i="0" lang="es" sz="1400" u="none" cap="none" strike="noStrike">
                <a:solidFill>
                  <a:schemeClr val="dk1"/>
                </a:solidFill>
              </a:rPr>
              <a:t>¿Qué género es el que más influye a la hora de hacer default?.  También segmentarlo dentro del nivel educativo y estado civil. </a:t>
            </a:r>
            <a:endParaRPr b="1" i="0"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a:p>
            <a:pPr indent="0" lvl="0" marL="3429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Helvetica Neue"/>
              <a:ea typeface="Helvetica Neue"/>
              <a:cs typeface="Helvetica Neue"/>
              <a:sym typeface="Helvetica Neue"/>
            </a:endParaRPr>
          </a:p>
        </p:txBody>
      </p:sp>
      <p:sp>
        <p:nvSpPr>
          <p:cNvPr id="385" name="Google Shape;385;g2115d23d3a6_0_34"/>
          <p:cNvSpPr txBox="1"/>
          <p:nvPr/>
        </p:nvSpPr>
        <p:spPr>
          <a:xfrm>
            <a:off x="921875" y="129225"/>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03</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115d23d3a6_0_85"/>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392" name="Google Shape;392;g2115d23d3a6_0_85"/>
          <p:cNvSpPr txBox="1"/>
          <p:nvPr/>
        </p:nvSpPr>
        <p:spPr>
          <a:xfrm>
            <a:off x="180300" y="441150"/>
            <a:ext cx="8783400" cy="763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chemeClr val="dk1"/>
              </a:buClr>
              <a:buSzPts val="800"/>
              <a:buFont typeface="Arial"/>
              <a:buNone/>
            </a:pPr>
            <a:r>
              <a:rPr b="1" i="0" lang="es" sz="2000" u="none" cap="none" strike="noStrike">
                <a:solidFill>
                  <a:srgbClr val="000000"/>
                </a:solidFill>
              </a:rPr>
              <a:t>¿Qué género influye más en el Default?</a:t>
            </a:r>
            <a:endParaRPr b="1" i="0" sz="2000" u="none" cap="none" strike="noStrike">
              <a:solidFill>
                <a:srgbClr val="000000"/>
              </a:solidFill>
            </a:endParaRPr>
          </a:p>
          <a:p>
            <a:pPr indent="0" lvl="0" marL="0" marR="0" rtl="0" algn="l">
              <a:lnSpc>
                <a:spcPct val="80000"/>
              </a:lnSpc>
              <a:spcBef>
                <a:spcPts val="0"/>
              </a:spcBef>
              <a:spcAft>
                <a:spcPts val="0"/>
              </a:spcAft>
              <a:buClr>
                <a:schemeClr val="dk1"/>
              </a:buClr>
              <a:buSzPts val="8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ts val="2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393" name="Google Shape;393;g2115d23d3a6_0_85"/>
          <p:cNvSpPr/>
          <p:nvPr/>
        </p:nvSpPr>
        <p:spPr>
          <a:xfrm>
            <a:off x="5776350" y="1297500"/>
            <a:ext cx="2924100" cy="2542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i="0" lang="es" sz="1100" u="none" cap="none" strike="noStrike">
                <a:solidFill>
                  <a:schemeClr val="dk1"/>
                </a:solidFill>
              </a:rPr>
              <a:t>Podemos ver que el género </a:t>
            </a:r>
            <a:r>
              <a:rPr b="1" i="0" lang="es" sz="1100" u="none" cap="none" strike="noStrike">
                <a:solidFill>
                  <a:schemeClr val="dk1"/>
                </a:solidFill>
              </a:rPr>
              <a:t>Masculino </a:t>
            </a:r>
            <a:r>
              <a:rPr i="0" lang="es" sz="1100" u="none" cap="none" strike="noStrike">
                <a:solidFill>
                  <a:schemeClr val="dk1"/>
                </a:solidFill>
              </a:rPr>
              <a:t>tiende a tener mayor, su default es de un </a:t>
            </a:r>
            <a:r>
              <a:rPr b="1" i="0" lang="es" sz="1100" u="none" cap="none" strike="noStrike">
                <a:solidFill>
                  <a:schemeClr val="dk1"/>
                </a:solidFill>
              </a:rPr>
              <a:t>24%</a:t>
            </a:r>
            <a:r>
              <a:rPr i="0" lang="es" sz="1100" u="none" cap="none" strike="noStrike">
                <a:solidFill>
                  <a:schemeClr val="dk1"/>
                </a:solidFill>
              </a:rPr>
              <a:t> y el del género </a:t>
            </a:r>
            <a:r>
              <a:rPr b="1" i="0" lang="es" sz="1100" u="none" cap="none" strike="noStrike">
                <a:solidFill>
                  <a:schemeClr val="dk1"/>
                </a:solidFill>
              </a:rPr>
              <a:t>Femenino </a:t>
            </a:r>
            <a:r>
              <a:rPr i="0" lang="es" sz="1100" u="none" cap="none" strike="noStrike">
                <a:solidFill>
                  <a:schemeClr val="dk1"/>
                </a:solidFill>
              </a:rPr>
              <a:t>un </a:t>
            </a:r>
            <a:r>
              <a:rPr b="1" i="0" lang="es" sz="1100" u="none" cap="none" strike="noStrike">
                <a:solidFill>
                  <a:schemeClr val="dk1"/>
                </a:solidFill>
              </a:rPr>
              <a:t>21%</a:t>
            </a:r>
            <a:r>
              <a:rPr i="0" lang="es" sz="1100" u="none" cap="none" strike="noStrike">
                <a:solidFill>
                  <a:schemeClr val="dk1"/>
                </a:solidFill>
              </a:rPr>
              <a:t>.</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i="0" lang="es" sz="1100" u="none" cap="none" strike="noStrike">
                <a:solidFill>
                  <a:schemeClr val="dk1"/>
                </a:solidFill>
              </a:rPr>
              <a:t>Lo que sí hay que tener en cuenta es que hay mayor </a:t>
            </a:r>
            <a:r>
              <a:rPr lang="es" sz="1100">
                <a:solidFill>
                  <a:schemeClr val="dk1"/>
                </a:solidFill>
              </a:rPr>
              <a:t>ca</a:t>
            </a:r>
            <a:r>
              <a:rPr i="0" lang="es" sz="1100" u="none" cap="none" strike="noStrike">
                <a:solidFill>
                  <a:schemeClr val="dk1"/>
                </a:solidFill>
              </a:rPr>
              <a:t>ntidad de género femenino que masculino, por lo que teniendo una muestra mayor, el género fémenino genera menos default al siguiente mes</a:t>
            </a:r>
            <a:r>
              <a:rPr lang="es" sz="1100">
                <a:solidFill>
                  <a:schemeClr val="dk1"/>
                </a:solidFill>
              </a:rPr>
              <a:t>.</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endParaRPr>
          </a:p>
        </p:txBody>
      </p:sp>
      <p:sp>
        <p:nvSpPr>
          <p:cNvPr id="394" name="Google Shape;394;g2115d23d3a6_0_85"/>
          <p:cNvSpPr txBox="1"/>
          <p:nvPr/>
        </p:nvSpPr>
        <p:spPr>
          <a:xfrm>
            <a:off x="6039159" y="2152184"/>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47%</a:t>
            </a:r>
            <a:endParaRPr b="0" i="0" sz="1100" u="none" cap="none" strike="noStrike">
              <a:solidFill>
                <a:srgbClr val="000000"/>
              </a:solidFill>
              <a:latin typeface="Arial"/>
              <a:ea typeface="Arial"/>
              <a:cs typeface="Arial"/>
              <a:sym typeface="Arial"/>
            </a:endParaRPr>
          </a:p>
        </p:txBody>
      </p:sp>
      <p:sp>
        <p:nvSpPr>
          <p:cNvPr id="395" name="Google Shape;395;g2115d23d3a6_0_85"/>
          <p:cNvSpPr txBox="1"/>
          <p:nvPr/>
        </p:nvSpPr>
        <p:spPr>
          <a:xfrm>
            <a:off x="6039159" y="3094736"/>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55%</a:t>
            </a:r>
            <a:endParaRPr b="0" i="0" sz="1100" u="none" cap="none" strike="noStrike">
              <a:solidFill>
                <a:srgbClr val="000000"/>
              </a:solidFill>
              <a:latin typeface="Arial"/>
              <a:ea typeface="Arial"/>
              <a:cs typeface="Arial"/>
              <a:sym typeface="Arial"/>
            </a:endParaRPr>
          </a:p>
        </p:txBody>
      </p:sp>
      <p:sp>
        <p:nvSpPr>
          <p:cNvPr id="396" name="Google Shape;396;g2115d23d3a6_0_85"/>
          <p:cNvSpPr txBox="1"/>
          <p:nvPr/>
        </p:nvSpPr>
        <p:spPr>
          <a:xfrm>
            <a:off x="6039159" y="4001766"/>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52%</a:t>
            </a:r>
            <a:endParaRPr b="0" i="0" sz="1100" u="none" cap="none" strike="noStrike">
              <a:solidFill>
                <a:srgbClr val="000000"/>
              </a:solidFill>
              <a:latin typeface="Arial"/>
              <a:ea typeface="Arial"/>
              <a:cs typeface="Arial"/>
              <a:sym typeface="Arial"/>
            </a:endParaRPr>
          </a:p>
        </p:txBody>
      </p:sp>
      <p:sp>
        <p:nvSpPr>
          <p:cNvPr id="397" name="Google Shape;397;g2115d23d3a6_0_85"/>
          <p:cNvSpPr txBox="1"/>
          <p:nvPr/>
        </p:nvSpPr>
        <p:spPr>
          <a:xfrm>
            <a:off x="353606" y="4839628"/>
            <a:ext cx="8054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398" name="Google Shape;398;g2115d23d3a6_0_85"/>
          <p:cNvPicPr preferRelativeResize="0"/>
          <p:nvPr/>
        </p:nvPicPr>
        <p:blipFill rotWithShape="1">
          <a:blip r:embed="rId3">
            <a:alphaModFix/>
          </a:blip>
          <a:srcRect b="0" l="0" r="0" t="0"/>
          <a:stretch/>
        </p:blipFill>
        <p:spPr>
          <a:xfrm>
            <a:off x="180305" y="902296"/>
            <a:ext cx="5596034" cy="4198924"/>
          </a:xfrm>
          <a:prstGeom prst="rect">
            <a:avLst/>
          </a:prstGeom>
          <a:noFill/>
          <a:ln>
            <a:noFill/>
          </a:ln>
        </p:spPr>
      </p:pic>
      <p:sp>
        <p:nvSpPr>
          <p:cNvPr id="399" name="Google Shape;399;g2115d23d3a6_0_85"/>
          <p:cNvSpPr txBox="1"/>
          <p:nvPr/>
        </p:nvSpPr>
        <p:spPr>
          <a:xfrm>
            <a:off x="5743500" y="126600"/>
            <a:ext cx="2989800" cy="221700"/>
          </a:xfrm>
          <a:prstGeom prst="rect">
            <a:avLst/>
          </a:prstGeom>
          <a:solidFill>
            <a:srgbClr val="FFE599"/>
          </a:solid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4500"/>
              <a:buFont typeface="Arial"/>
              <a:buNone/>
            </a:pPr>
            <a:r>
              <a:rPr b="1" i="0" lang="es" sz="1800" u="none" cap="none" strike="noStrike">
                <a:solidFill>
                  <a:srgbClr val="000000"/>
                </a:solidFill>
                <a:latin typeface="Arial"/>
                <a:ea typeface="Arial"/>
                <a:cs typeface="Arial"/>
                <a:sym typeface="Arial"/>
              </a:rPr>
              <a:t>INSIGHT 1</a:t>
            </a:r>
            <a:endParaRPr b="1" i="0" sz="1800" u="none" cap="none" strike="noStrike">
              <a:solidFill>
                <a:srgbClr val="000000"/>
              </a:solidFill>
              <a:latin typeface="Arial"/>
              <a:ea typeface="Arial"/>
              <a:cs typeface="Arial"/>
              <a:sym typeface="Arial"/>
            </a:endParaRPr>
          </a:p>
        </p:txBody>
      </p:sp>
      <p:sp>
        <p:nvSpPr>
          <p:cNvPr id="400" name="Google Shape;400;g2115d23d3a6_0_85"/>
          <p:cNvSpPr txBox="1"/>
          <p:nvPr/>
        </p:nvSpPr>
        <p:spPr>
          <a:xfrm>
            <a:off x="792625" y="126600"/>
            <a:ext cx="1077900" cy="600300"/>
          </a:xfrm>
          <a:prstGeom prst="rect">
            <a:avLst/>
          </a:prstGeom>
          <a:noFill/>
          <a:ln>
            <a:noFill/>
          </a:ln>
        </p:spPr>
        <p:txBody>
          <a:bodyPr anchorCtr="0" anchor="t" bIns="91425" lIns="91425" spcFirstLastPara="1" rIns="91425" wrap="square" tIns="91425">
            <a:spAutoFit/>
          </a:bodyPr>
          <a:lstStyle/>
          <a:p>
            <a:pPr indent="-190500" lvl="0" marL="177800" rtl="0" algn="l">
              <a:lnSpc>
                <a:spcPct val="90000"/>
              </a:lnSpc>
              <a:spcBef>
                <a:spcPts val="0"/>
              </a:spcBef>
              <a:spcAft>
                <a:spcPts val="0"/>
              </a:spcAft>
              <a:buClr>
                <a:srgbClr val="FFD966"/>
              </a:buClr>
              <a:buSzPts val="3000"/>
              <a:buFont typeface="Anton"/>
              <a:buChar char="•"/>
            </a:pPr>
            <a:r>
              <a:rPr lang="es" sz="3000">
                <a:solidFill>
                  <a:srgbClr val="008EFF"/>
                </a:solidFill>
                <a:latin typeface="Anton"/>
                <a:ea typeface="Anton"/>
                <a:cs typeface="Anton"/>
                <a:sym typeface="Anton"/>
              </a:rPr>
              <a:t> </a:t>
            </a:r>
            <a:r>
              <a:rPr lang="es" sz="3000">
                <a:solidFill>
                  <a:srgbClr val="FFD966"/>
                </a:solidFill>
                <a:latin typeface="Anton"/>
                <a:ea typeface="Anton"/>
                <a:cs typeface="Anton"/>
                <a:sym typeface="Anton"/>
              </a:rPr>
              <a:t>04</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115d23d3a6_0_48"/>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407" name="Google Shape;407;g2115d23d3a6_0_48"/>
          <p:cNvSpPr txBox="1"/>
          <p:nvPr/>
        </p:nvSpPr>
        <p:spPr>
          <a:xfrm>
            <a:off x="0" y="570400"/>
            <a:ext cx="9144000" cy="751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chemeClr val="dk1"/>
              </a:buClr>
              <a:buSzPts val="800"/>
              <a:buFont typeface="Arial"/>
              <a:buNone/>
            </a:pPr>
            <a:r>
              <a:rPr b="1" lang="es" sz="1900"/>
              <a:t>En educación</a:t>
            </a:r>
            <a:r>
              <a:rPr b="1" i="0" lang="es" sz="1900" u="none" cap="none" strike="noStrike">
                <a:solidFill>
                  <a:srgbClr val="000000"/>
                </a:solidFill>
              </a:rPr>
              <a:t>, ¿Quién tiende a generar default?</a:t>
            </a:r>
            <a:endParaRPr b="1" i="0" sz="1900" u="none" cap="none" strike="noStrike">
              <a:solidFill>
                <a:srgbClr val="000000"/>
              </a:solidFill>
            </a:endParaRPr>
          </a:p>
          <a:p>
            <a:pPr indent="0" lvl="0" marL="0" marR="0" rtl="0" algn="l">
              <a:lnSpc>
                <a:spcPct val="80000"/>
              </a:lnSpc>
              <a:spcBef>
                <a:spcPts val="0"/>
              </a:spcBef>
              <a:spcAft>
                <a:spcPts val="0"/>
              </a:spcAft>
              <a:buClr>
                <a:schemeClr val="dk1"/>
              </a:buClr>
              <a:buSzPts val="8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ts val="2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408" name="Google Shape;408;g2115d23d3a6_0_48"/>
          <p:cNvSpPr txBox="1"/>
          <p:nvPr/>
        </p:nvSpPr>
        <p:spPr>
          <a:xfrm>
            <a:off x="6039159" y="3094736"/>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55%</a:t>
            </a:r>
            <a:endParaRPr b="0" i="0" sz="1100" u="none" cap="none" strike="noStrike">
              <a:solidFill>
                <a:srgbClr val="000000"/>
              </a:solidFill>
              <a:latin typeface="Arial"/>
              <a:ea typeface="Arial"/>
              <a:cs typeface="Arial"/>
              <a:sym typeface="Arial"/>
            </a:endParaRPr>
          </a:p>
        </p:txBody>
      </p:sp>
      <p:sp>
        <p:nvSpPr>
          <p:cNvPr id="409" name="Google Shape;409;g2115d23d3a6_0_48"/>
          <p:cNvSpPr txBox="1"/>
          <p:nvPr/>
        </p:nvSpPr>
        <p:spPr>
          <a:xfrm>
            <a:off x="6039159" y="4001766"/>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52%</a:t>
            </a:r>
            <a:endParaRPr b="0" i="0" sz="1100" u="none" cap="none" strike="noStrike">
              <a:solidFill>
                <a:srgbClr val="000000"/>
              </a:solidFill>
              <a:latin typeface="Arial"/>
              <a:ea typeface="Arial"/>
              <a:cs typeface="Arial"/>
              <a:sym typeface="Arial"/>
            </a:endParaRPr>
          </a:p>
        </p:txBody>
      </p:sp>
      <p:pic>
        <p:nvPicPr>
          <p:cNvPr id="410" name="Google Shape;410;g2115d23d3a6_0_48"/>
          <p:cNvPicPr preferRelativeResize="0"/>
          <p:nvPr/>
        </p:nvPicPr>
        <p:blipFill rotWithShape="1">
          <a:blip r:embed="rId3">
            <a:alphaModFix/>
          </a:blip>
          <a:srcRect b="0" l="0" r="0" t="0"/>
          <a:stretch/>
        </p:blipFill>
        <p:spPr>
          <a:xfrm>
            <a:off x="379700" y="940425"/>
            <a:ext cx="3567099" cy="2524250"/>
          </a:xfrm>
          <a:prstGeom prst="rect">
            <a:avLst/>
          </a:prstGeom>
          <a:noFill/>
          <a:ln>
            <a:noFill/>
          </a:ln>
        </p:spPr>
      </p:pic>
      <p:pic>
        <p:nvPicPr>
          <p:cNvPr id="411" name="Google Shape;411;g2115d23d3a6_0_48"/>
          <p:cNvPicPr preferRelativeResize="0"/>
          <p:nvPr/>
        </p:nvPicPr>
        <p:blipFill rotWithShape="1">
          <a:blip r:embed="rId4">
            <a:alphaModFix/>
          </a:blip>
          <a:srcRect b="0" l="0" r="0" t="0"/>
          <a:stretch/>
        </p:blipFill>
        <p:spPr>
          <a:xfrm>
            <a:off x="4891951" y="1173251"/>
            <a:ext cx="3646951" cy="2325900"/>
          </a:xfrm>
          <a:prstGeom prst="rect">
            <a:avLst/>
          </a:prstGeom>
          <a:noFill/>
          <a:ln>
            <a:noFill/>
          </a:ln>
        </p:spPr>
      </p:pic>
      <p:sp>
        <p:nvSpPr>
          <p:cNvPr id="412" name="Google Shape;412;g2115d23d3a6_0_48"/>
          <p:cNvSpPr/>
          <p:nvPr/>
        </p:nvSpPr>
        <p:spPr>
          <a:xfrm>
            <a:off x="136975" y="3370600"/>
            <a:ext cx="8572500" cy="1609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chemeClr val="dk1"/>
                </a:solidFill>
              </a:rPr>
              <a:t>Vemos que según la variable de Nivel Educativo de los clientes, las personas que tienen </a:t>
            </a:r>
            <a:r>
              <a:rPr b="1" i="0" lang="es" sz="1100" u="none" cap="none" strike="noStrike">
                <a:solidFill>
                  <a:schemeClr val="dk1"/>
                </a:solidFill>
              </a:rPr>
              <a:t>Nivel de Secundaria</a:t>
            </a:r>
            <a:r>
              <a:rPr i="0" lang="es" sz="1100" u="none" cap="none" strike="noStrike">
                <a:solidFill>
                  <a:schemeClr val="dk1"/>
                </a:solidFill>
              </a:rPr>
              <a:t>, tienen una </a:t>
            </a:r>
            <a:r>
              <a:rPr b="1" i="0" lang="es" sz="1100" u="none" cap="none" strike="noStrike">
                <a:solidFill>
                  <a:schemeClr val="dk1"/>
                </a:solidFill>
              </a:rPr>
              <a:t>Mayor </a:t>
            </a:r>
            <a:r>
              <a:rPr i="0" lang="es" sz="1100" u="none" cap="none" strike="noStrike">
                <a:solidFill>
                  <a:schemeClr val="dk1"/>
                </a:solidFill>
              </a:rPr>
              <a:t>probabilidad de generar default, respecto al resto de los niveles educativos.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i="0" lang="es" sz="1100" u="none" cap="none" strike="noStrike">
                <a:solidFill>
                  <a:schemeClr val="dk1"/>
                </a:solidFill>
              </a:rPr>
              <a:t>Haciendo una apertura según el sexo, vemos que hay una diferencia de 2 puntos porcentuales, un 24% para las mujeres y un 26% para el hombre.</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i="0" lang="es" sz="1100" u="none" cap="none" strike="noStrike">
                <a:solidFill>
                  <a:schemeClr val="dk1"/>
                </a:solidFill>
              </a:rPr>
              <a:t>Pero si vemos la categoría de </a:t>
            </a:r>
            <a:r>
              <a:rPr b="1" i="0" lang="es" sz="1100" u="none" cap="none" strike="noStrike">
                <a:solidFill>
                  <a:schemeClr val="dk1"/>
                </a:solidFill>
              </a:rPr>
              <a:t>Universidad</a:t>
            </a:r>
            <a:r>
              <a:rPr i="0" lang="es" sz="1100" u="none" cap="none" strike="noStrike">
                <a:solidFill>
                  <a:schemeClr val="dk1"/>
                </a:solidFill>
              </a:rPr>
              <a:t>, tiene mayor cantidad de personas que la categoría secundaria y no es tan lejano los porcentajes que maneja entre uno y el otro sobre los que hacen default, ya que cuenta con un 22% para las mujeres y un 24% para los hombres.</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endParaRPr>
          </a:p>
        </p:txBody>
      </p:sp>
      <p:sp>
        <p:nvSpPr>
          <p:cNvPr id="413" name="Google Shape;413;g2115d23d3a6_0_48"/>
          <p:cNvSpPr txBox="1"/>
          <p:nvPr/>
        </p:nvSpPr>
        <p:spPr>
          <a:xfrm>
            <a:off x="6039150" y="166650"/>
            <a:ext cx="2989800" cy="221700"/>
          </a:xfrm>
          <a:prstGeom prst="rect">
            <a:avLst/>
          </a:prstGeom>
          <a:solidFill>
            <a:srgbClr val="FFE599"/>
          </a:solid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4500"/>
              <a:buFont typeface="Arial"/>
              <a:buNone/>
            </a:pPr>
            <a:r>
              <a:rPr b="1" i="0" lang="es" sz="1800" u="none" cap="none" strike="noStrike">
                <a:solidFill>
                  <a:srgbClr val="000000"/>
                </a:solidFill>
                <a:latin typeface="Arial"/>
                <a:ea typeface="Arial"/>
                <a:cs typeface="Arial"/>
                <a:sym typeface="Arial"/>
              </a:rPr>
              <a:t>INSIGHT </a:t>
            </a:r>
            <a:r>
              <a:rPr b="1" lang="es" sz="1800"/>
              <a:t>2</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115d23d3a6_0_66"/>
          <p:cNvSpPr txBox="1"/>
          <p:nvPr/>
        </p:nvSpPr>
        <p:spPr>
          <a:xfrm>
            <a:off x="8629652" y="4889257"/>
            <a:ext cx="514500" cy="154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fld id="{00000000-1234-1234-1234-123412341234}" type="slidenum">
              <a:rPr b="0" i="0" lang="es" sz="800" u="none" cap="none" strike="noStrike">
                <a:solidFill>
                  <a:srgbClr val="000000"/>
                </a:solidFill>
                <a:latin typeface="Arial"/>
                <a:ea typeface="Arial"/>
                <a:cs typeface="Arial"/>
                <a:sym typeface="Arial"/>
              </a:rPr>
              <a:t>‹#›</a:t>
            </a:fld>
            <a:endParaRPr b="0" i="0" sz="800" u="none" cap="none" strike="noStrike">
              <a:solidFill>
                <a:srgbClr val="000000"/>
              </a:solidFill>
              <a:latin typeface="Arial"/>
              <a:ea typeface="Arial"/>
              <a:cs typeface="Arial"/>
              <a:sym typeface="Arial"/>
            </a:endParaRPr>
          </a:p>
        </p:txBody>
      </p:sp>
      <p:sp>
        <p:nvSpPr>
          <p:cNvPr id="420" name="Google Shape;420;g2115d23d3a6_0_66"/>
          <p:cNvSpPr txBox="1"/>
          <p:nvPr/>
        </p:nvSpPr>
        <p:spPr>
          <a:xfrm>
            <a:off x="0" y="587575"/>
            <a:ext cx="9144000" cy="751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chemeClr val="dk1"/>
              </a:buClr>
              <a:buSzPts val="800"/>
              <a:buFont typeface="Arial"/>
              <a:buNone/>
            </a:pPr>
            <a:r>
              <a:rPr b="1" lang="es" sz="1900"/>
              <a:t>En e</a:t>
            </a:r>
            <a:r>
              <a:rPr b="1" i="0" lang="es" sz="1900" u="none" cap="none" strike="noStrike">
                <a:solidFill>
                  <a:srgbClr val="000000"/>
                </a:solidFill>
              </a:rPr>
              <a:t>stado </a:t>
            </a:r>
            <a:r>
              <a:rPr b="1" lang="es" sz="1900"/>
              <a:t>c</a:t>
            </a:r>
            <a:r>
              <a:rPr b="1" i="0" lang="es" sz="1900" u="none" cap="none" strike="noStrike">
                <a:solidFill>
                  <a:srgbClr val="000000"/>
                </a:solidFill>
              </a:rPr>
              <a:t>ivil, ¿Quién tiende</a:t>
            </a:r>
            <a:r>
              <a:rPr b="1" lang="es" sz="1900"/>
              <a:t> </a:t>
            </a:r>
            <a:r>
              <a:rPr b="1" i="0" lang="es" sz="1900" u="none" cap="none" strike="noStrike">
                <a:solidFill>
                  <a:srgbClr val="000000"/>
                </a:solidFill>
              </a:rPr>
              <a:t>a generar default?</a:t>
            </a:r>
            <a:endParaRPr b="1" i="0" sz="1900" u="none" cap="none" strike="noStrike">
              <a:solidFill>
                <a:srgbClr val="000000"/>
              </a:solidFill>
            </a:endParaRPr>
          </a:p>
          <a:p>
            <a:pPr indent="0" lvl="0" marL="0" marR="0" rtl="0" algn="l">
              <a:lnSpc>
                <a:spcPct val="80000"/>
              </a:lnSpc>
              <a:spcBef>
                <a:spcPts val="0"/>
              </a:spcBef>
              <a:spcAft>
                <a:spcPts val="0"/>
              </a:spcAft>
              <a:buClr>
                <a:schemeClr val="dk1"/>
              </a:buClr>
              <a:buSzPts val="800"/>
              <a:buFont typeface="Arial"/>
              <a:buNone/>
            </a:pPr>
            <a:r>
              <a:t/>
            </a:r>
            <a:endParaRPr b="0" i="0" sz="2100" u="none" cap="none" strike="noStrike">
              <a:solidFill>
                <a:srgbClr val="000000"/>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rgbClr val="000000"/>
              </a:buClr>
              <a:buSzPts val="2100"/>
              <a:buFont typeface="Arial"/>
              <a:buNone/>
            </a:pPr>
            <a:r>
              <a:t/>
            </a:r>
            <a:endParaRPr b="0" i="0" sz="2100" u="none" cap="none" strike="noStrike">
              <a:solidFill>
                <a:srgbClr val="000000"/>
              </a:solidFill>
              <a:latin typeface="Helvetica Neue"/>
              <a:ea typeface="Helvetica Neue"/>
              <a:cs typeface="Helvetica Neue"/>
              <a:sym typeface="Helvetica Neue"/>
            </a:endParaRPr>
          </a:p>
        </p:txBody>
      </p:sp>
      <p:sp>
        <p:nvSpPr>
          <p:cNvPr id="421" name="Google Shape;421;g2115d23d3a6_0_66"/>
          <p:cNvSpPr txBox="1"/>
          <p:nvPr/>
        </p:nvSpPr>
        <p:spPr>
          <a:xfrm>
            <a:off x="6039159" y="2526559"/>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47%</a:t>
            </a:r>
            <a:endParaRPr b="0" i="0" sz="1100" u="none" cap="none" strike="noStrike">
              <a:solidFill>
                <a:srgbClr val="000000"/>
              </a:solidFill>
              <a:latin typeface="Arial"/>
              <a:ea typeface="Arial"/>
              <a:cs typeface="Arial"/>
              <a:sym typeface="Arial"/>
            </a:endParaRPr>
          </a:p>
        </p:txBody>
      </p:sp>
      <p:sp>
        <p:nvSpPr>
          <p:cNvPr id="422" name="Google Shape;422;g2115d23d3a6_0_66"/>
          <p:cNvSpPr txBox="1"/>
          <p:nvPr/>
        </p:nvSpPr>
        <p:spPr>
          <a:xfrm>
            <a:off x="5974859" y="1911177"/>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55%</a:t>
            </a:r>
            <a:endParaRPr b="0" i="0" sz="1100" u="none" cap="none" strike="noStrike">
              <a:solidFill>
                <a:srgbClr val="000000"/>
              </a:solidFill>
              <a:latin typeface="Arial"/>
              <a:ea typeface="Arial"/>
              <a:cs typeface="Arial"/>
              <a:sym typeface="Arial"/>
            </a:endParaRPr>
          </a:p>
        </p:txBody>
      </p:sp>
      <p:sp>
        <p:nvSpPr>
          <p:cNvPr id="423" name="Google Shape;423;g2115d23d3a6_0_66"/>
          <p:cNvSpPr txBox="1"/>
          <p:nvPr/>
        </p:nvSpPr>
        <p:spPr>
          <a:xfrm>
            <a:off x="5974859" y="2811236"/>
            <a:ext cx="506100" cy="1386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900"/>
              <a:buFont typeface="Arial"/>
              <a:buNone/>
            </a:pPr>
            <a:r>
              <a:rPr b="1" i="0" lang="es" sz="900" u="none" cap="none" strike="noStrike">
                <a:solidFill>
                  <a:schemeClr val="lt1"/>
                </a:solidFill>
                <a:latin typeface="Calibri"/>
                <a:ea typeface="Calibri"/>
                <a:cs typeface="Calibri"/>
                <a:sym typeface="Calibri"/>
              </a:rPr>
              <a:t>52%</a:t>
            </a:r>
            <a:endParaRPr b="0" i="0" sz="1100" u="none" cap="none" strike="noStrike">
              <a:solidFill>
                <a:srgbClr val="000000"/>
              </a:solidFill>
              <a:latin typeface="Arial"/>
              <a:ea typeface="Arial"/>
              <a:cs typeface="Arial"/>
              <a:sym typeface="Arial"/>
            </a:endParaRPr>
          </a:p>
        </p:txBody>
      </p:sp>
      <p:sp>
        <p:nvSpPr>
          <p:cNvPr id="424" name="Google Shape;424;g2115d23d3a6_0_66"/>
          <p:cNvSpPr txBox="1"/>
          <p:nvPr/>
        </p:nvSpPr>
        <p:spPr>
          <a:xfrm>
            <a:off x="353606" y="4839628"/>
            <a:ext cx="80547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425" name="Google Shape;425;g2115d23d3a6_0_66"/>
          <p:cNvPicPr preferRelativeResize="0"/>
          <p:nvPr/>
        </p:nvPicPr>
        <p:blipFill rotWithShape="1">
          <a:blip r:embed="rId3">
            <a:alphaModFix/>
          </a:blip>
          <a:srcRect b="0" l="0" r="0" t="0"/>
          <a:stretch/>
        </p:blipFill>
        <p:spPr>
          <a:xfrm>
            <a:off x="160625" y="952169"/>
            <a:ext cx="3551438" cy="2849081"/>
          </a:xfrm>
          <a:prstGeom prst="rect">
            <a:avLst/>
          </a:prstGeom>
          <a:noFill/>
          <a:ln>
            <a:noFill/>
          </a:ln>
        </p:spPr>
      </p:pic>
      <p:pic>
        <p:nvPicPr>
          <p:cNvPr id="426" name="Google Shape;426;g2115d23d3a6_0_66"/>
          <p:cNvPicPr preferRelativeResize="0"/>
          <p:nvPr/>
        </p:nvPicPr>
        <p:blipFill rotWithShape="1">
          <a:blip r:embed="rId4">
            <a:alphaModFix/>
          </a:blip>
          <a:srcRect b="0" l="0" r="0" t="0"/>
          <a:stretch/>
        </p:blipFill>
        <p:spPr>
          <a:xfrm>
            <a:off x="4587791" y="952166"/>
            <a:ext cx="4041849" cy="2849083"/>
          </a:xfrm>
          <a:prstGeom prst="rect">
            <a:avLst/>
          </a:prstGeom>
          <a:noFill/>
          <a:ln>
            <a:noFill/>
          </a:ln>
        </p:spPr>
      </p:pic>
      <p:sp>
        <p:nvSpPr>
          <p:cNvPr id="427" name="Google Shape;427;g2115d23d3a6_0_66"/>
          <p:cNvSpPr/>
          <p:nvPr/>
        </p:nvSpPr>
        <p:spPr>
          <a:xfrm>
            <a:off x="380400" y="3852925"/>
            <a:ext cx="8383200" cy="1084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i="0" lang="es" sz="1100" u="none" cap="none" strike="noStrike">
                <a:solidFill>
                  <a:schemeClr val="dk1"/>
                </a:solidFill>
              </a:rPr>
              <a:t>Si bien la información que tenemos al respecto de los diferentes estados civiles no es proporcional, podemos ver que los clientes que son </a:t>
            </a:r>
            <a:r>
              <a:rPr b="1" i="0" lang="es" sz="1100" u="none" cap="none" strike="noStrike">
                <a:solidFill>
                  <a:schemeClr val="dk1"/>
                </a:solidFill>
              </a:rPr>
              <a:t>Solteros</a:t>
            </a:r>
            <a:r>
              <a:rPr i="0" lang="es" sz="1100" u="none" cap="none" strike="noStrike">
                <a:solidFill>
                  <a:schemeClr val="dk1"/>
                </a:solidFill>
              </a:rPr>
              <a:t>, tienen una menor participación en el default generado en el próximo mes, que las personas </a:t>
            </a:r>
            <a:r>
              <a:rPr b="1" i="0" lang="es" sz="1100" u="none" cap="none" strike="noStrike">
                <a:solidFill>
                  <a:schemeClr val="dk1"/>
                </a:solidFill>
              </a:rPr>
              <a:t>casadas. </a:t>
            </a:r>
            <a:endParaRPr b="1"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b="1"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i="0" lang="es" sz="1100" u="none" cap="none" strike="noStrike">
                <a:solidFill>
                  <a:schemeClr val="dk1"/>
                </a:solidFill>
              </a:rPr>
              <a:t>También, en la categoría de </a:t>
            </a:r>
            <a:r>
              <a:rPr b="1" i="0" lang="es" sz="1100" u="none" cap="none" strike="noStrike">
                <a:solidFill>
                  <a:schemeClr val="dk1"/>
                </a:solidFill>
              </a:rPr>
              <a:t>Divorciados</a:t>
            </a:r>
            <a:r>
              <a:rPr i="0" lang="es" sz="1100" u="none" cap="none" strike="noStrike">
                <a:solidFill>
                  <a:schemeClr val="dk1"/>
                </a:solidFill>
              </a:rPr>
              <a:t> hay mayor porcentaje proporcional de default, un 25% para género femenino y un 30% para género masculino.</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i="0"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solidFill>
                <a:schemeClr val="dk1"/>
              </a:solidFill>
            </a:endParaRPr>
          </a:p>
        </p:txBody>
      </p:sp>
      <p:sp>
        <p:nvSpPr>
          <p:cNvPr id="428" name="Google Shape;428;g2115d23d3a6_0_66"/>
          <p:cNvSpPr txBox="1"/>
          <p:nvPr/>
        </p:nvSpPr>
        <p:spPr>
          <a:xfrm>
            <a:off x="5974850" y="192500"/>
            <a:ext cx="2989800" cy="221700"/>
          </a:xfrm>
          <a:prstGeom prst="rect">
            <a:avLst/>
          </a:prstGeom>
          <a:solidFill>
            <a:srgbClr val="FFE599"/>
          </a:solid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4500"/>
              <a:buFont typeface="Arial"/>
              <a:buNone/>
            </a:pPr>
            <a:r>
              <a:rPr b="1" i="0" lang="es" sz="1800" u="none" cap="none" strike="noStrike">
                <a:solidFill>
                  <a:srgbClr val="000000"/>
                </a:solidFill>
                <a:latin typeface="Arial"/>
                <a:ea typeface="Arial"/>
                <a:cs typeface="Arial"/>
                <a:sym typeface="Arial"/>
              </a:rPr>
              <a:t>INSIGHT </a:t>
            </a:r>
            <a:r>
              <a:rPr b="1" lang="es" sz="1800"/>
              <a:t>3</a:t>
            </a:r>
            <a:endParaRPr b="1" i="0" sz="1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